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4"/>
  </p:notesMasterIdLst>
  <p:handoutMasterIdLst>
    <p:handoutMasterId r:id="rId25"/>
  </p:handoutMasterIdLst>
  <p:sldIdLst>
    <p:sldId id="693" r:id="rId2"/>
    <p:sldId id="288" r:id="rId3"/>
    <p:sldId id="727" r:id="rId4"/>
    <p:sldId id="710" r:id="rId5"/>
    <p:sldId id="726" r:id="rId6"/>
    <p:sldId id="712" r:id="rId7"/>
    <p:sldId id="713" r:id="rId8"/>
    <p:sldId id="715" r:id="rId9"/>
    <p:sldId id="728" r:id="rId10"/>
    <p:sldId id="717" r:id="rId11"/>
    <p:sldId id="716" r:id="rId12"/>
    <p:sldId id="718" r:id="rId13"/>
    <p:sldId id="719" r:id="rId14"/>
    <p:sldId id="729" r:id="rId15"/>
    <p:sldId id="721" r:id="rId16"/>
    <p:sldId id="723" r:id="rId17"/>
    <p:sldId id="720" r:id="rId18"/>
    <p:sldId id="722" r:id="rId19"/>
    <p:sldId id="806" r:id="rId20"/>
    <p:sldId id="725" r:id="rId21"/>
    <p:sldId id="724" r:id="rId22"/>
    <p:sldId id="730" r:id="rId23"/>
  </p:sldIdLst>
  <p:sldSz cx="9906000" cy="6858000" type="A4"/>
  <p:notesSz cx="9928225" cy="6797675"/>
  <p:defaultTextStyle>
    <a:defPPr>
      <a:defRPr lang="en-US"/>
    </a:defPPr>
    <a:lvl1pPr marL="0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493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6987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480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3973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467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0960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453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7947" algn="l" defTabSz="556987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A01"/>
    <a:srgbClr val="F2E404"/>
    <a:srgbClr val="04148B"/>
    <a:srgbClr val="ABB1D2"/>
    <a:srgbClr val="AF9A9A"/>
    <a:srgbClr val="AB270D"/>
    <a:srgbClr val="680000"/>
    <a:srgbClr val="700000"/>
    <a:srgbClr val="5661AB"/>
    <a:srgbClr val="F4E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ен стил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5" autoAdjust="0"/>
    <p:restoredTop sz="94675" autoAdjust="0"/>
  </p:normalViewPr>
  <p:slideViewPr>
    <p:cSldViewPr snapToGrid="0" showGuides="1">
      <p:cViewPr varScale="1">
        <p:scale>
          <a:sx n="60" d="100"/>
          <a:sy n="60" d="100"/>
        </p:scale>
        <p:origin x="1276" y="44"/>
      </p:cViewPr>
      <p:guideLst>
        <p:guide orient="horz" pos="2136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6" y="9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Граждани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Напълно и по-скоро одобряващи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45.2</c:v>
                </c:pt>
                <c:pt idx="1">
                  <c:v>46.5</c:v>
                </c:pt>
                <c:pt idx="2">
                  <c:v>49.2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1-4711-9277-8A160668ED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и изобщо неодобряващи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49</c:v>
                </c:pt>
                <c:pt idx="1">
                  <c:v>46.8</c:v>
                </c:pt>
                <c:pt idx="2">
                  <c:v>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1-4711-9277-8A160668ED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5.8</c:v>
                </c:pt>
                <c:pt idx="1">
                  <c:v>6.7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1-4711-9277-8A160668E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dirty="0"/>
              <a:t>Граждани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Ще има риск от измами/изкуствено повишаване на цените от страна на некоректни търговци</c:v>
                </c:pt>
                <c:pt idx="1">
                  <c:v>Ще се увеличи инфлацията</c:v>
                </c:pt>
                <c:pt idx="2">
                  <c:v>Ще е трудно за хората да се ориентират в новите парични средства</c:v>
                </c:pt>
                <c:pt idx="3">
                  <c:v>България ще загуби суверенитета си/финансовата си независимост*</c:v>
                </c:pt>
                <c:pt idx="4">
                  <c:v>Ще намалеят заплатите/пенсиите на хората</c:v>
                </c:pt>
                <c:pt idx="5">
                  <c:v>Българските стоки ще станат по-неконкурентноспособни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70.5</c:v>
                </c:pt>
                <c:pt idx="1">
                  <c:v>53.5</c:v>
                </c:pt>
                <c:pt idx="2">
                  <c:v>51.7</c:v>
                </c:pt>
                <c:pt idx="3">
                  <c:v>36.299999999999997</c:v>
                </c:pt>
                <c:pt idx="4">
                  <c:v>27.6</c:v>
                </c:pt>
                <c:pt idx="5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C-4C7B-BE8A-3CBAB12D8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4230512"/>
        <c:axId val="504233032"/>
      </c:barChart>
      <c:catAx>
        <c:axId val="50423051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04233032"/>
        <c:crosses val="autoZero"/>
        <c:auto val="1"/>
        <c:lblAlgn val="ctr"/>
        <c:lblOffset val="100"/>
        <c:noMultiLvlLbl val="0"/>
      </c:catAx>
      <c:valAx>
        <c:axId val="504233032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50423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616536896611577"/>
          <c:y val="0.15565011067292395"/>
          <c:w val="0.52113803287830651"/>
          <c:h val="0.816234803965040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 (%)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2F0-4D96-BE27-96DD23941FF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2F0-4D96-BE27-96DD23941FF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2F0-4D96-BE27-96DD23941FF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2F0-4D96-BE27-96DD23941FF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2F0-4D96-BE27-96DD23941F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Да, в магазини за хранителни стоки</c:v>
                </c:pt>
                <c:pt idx="1">
                  <c:v>Да, на извлечение от банкови сметки (банкова карта)</c:v>
                </c:pt>
                <c:pt idx="2">
                  <c:v>Да, при сметки от мобилни оператори</c:v>
                </c:pt>
                <c:pt idx="3">
                  <c:v>Да, в магазини за облекло, обувки и др.</c:v>
                </c:pt>
                <c:pt idx="4">
                  <c:v>Да, другаде</c:v>
                </c:pt>
                <c:pt idx="5">
                  <c:v>Не, не съм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90.4</c:v>
                </c:pt>
                <c:pt idx="1">
                  <c:v>39.6</c:v>
                </c:pt>
                <c:pt idx="2">
                  <c:v>38.1</c:v>
                </c:pt>
                <c:pt idx="3">
                  <c:v>36.299999999999997</c:v>
                </c:pt>
                <c:pt idx="4">
                  <c:v>10</c:v>
                </c:pt>
                <c:pt idx="5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2F0-4D96-BE27-96DD23941F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6963576"/>
        <c:axId val="706963936"/>
      </c:barChart>
      <c:catAx>
        <c:axId val="706963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706963936"/>
        <c:crosses val="autoZero"/>
        <c:auto val="1"/>
        <c:lblAlgn val="ctr"/>
        <c:lblOffset val="100"/>
        <c:noMultiLvlLbl val="0"/>
      </c:catAx>
      <c:valAx>
        <c:axId val="706963936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706963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37806891966963"/>
          <c:y val="0.18406826313461835"/>
          <c:w val="0.46441092096412212"/>
          <c:h val="0.7841103338802248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5DD-4637-9AC6-DBE9D4250F4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5DD-4637-9AC6-DBE9D4250F45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5DD-4637-9AC6-DBE9D4250F45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5DD-4637-9AC6-DBE9D4250F4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5DD-4637-9AC6-DBE9D4250F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Улеснява ме, започвам да свиквам с цени в евро</c:v>
                </c:pt>
                <c:pt idx="1">
                  <c:v>Не ме улеснява, обърка ме</c:v>
                </c:pt>
                <c:pt idx="2">
                  <c:v>Не обръщам внимание</c:v>
                </c:pt>
                <c:pt idx="3">
                  <c:v>Не съм виждал/а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33.9</c:v>
                </c:pt>
                <c:pt idx="1">
                  <c:v>36.1</c:v>
                </c:pt>
                <c:pt idx="2">
                  <c:v>25.2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DD-4637-9AC6-DBE9D4250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955489648702315"/>
          <c:y val="0.18681397194180166"/>
          <c:w val="0.30060844584437862"/>
          <c:h val="0.66111231741176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Бизнес (%)</a:t>
            </a:r>
            <a:endParaRPr lang="en-US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244358996753872"/>
          <c:y val="0.12494900970522498"/>
          <c:w val="0.67985478093491725"/>
          <c:h val="0.787097750983251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Юли 2025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4D3-444C-A6D9-85152BAA50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4D3-444C-A6D9-85152BAA50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4D3-444C-A6D9-85152BAA50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През банкови клонове</c:v>
                </c:pt>
                <c:pt idx="1">
                  <c:v>През БНБ</c:v>
                </c:pt>
                <c:pt idx="2">
                  <c:v>През обменни бюра</c:v>
                </c:pt>
                <c:pt idx="3">
                  <c:v>През пощенски клонове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75.8</c:v>
                </c:pt>
                <c:pt idx="1">
                  <c:v>5.6000000000000005</c:v>
                </c:pt>
                <c:pt idx="2">
                  <c:v>5.6000000000000005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D3-444C-A6D9-85152BAA5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Май 2025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През банкови клонове</c:v>
                </c:pt>
                <c:pt idx="1">
                  <c:v>През БНБ</c:v>
                </c:pt>
                <c:pt idx="2">
                  <c:v>През обменни бюра</c:v>
                </c:pt>
                <c:pt idx="3">
                  <c:v>През пощенски клонове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 formatCode="General">
                  <c:v>77.600000000000009</c:v>
                </c:pt>
                <c:pt idx="1">
                  <c:v>6</c:v>
                </c:pt>
                <c:pt idx="2" formatCode="General">
                  <c:v>10.6</c:v>
                </c:pt>
                <c:pt idx="3" formatCode="General">
                  <c:v>5.8000000000000007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D3-444C-A6D9-85152BAA5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59062760"/>
        <c:axId val="759062040"/>
      </c:barChart>
      <c:valAx>
        <c:axId val="759062040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759062760"/>
        <c:crosses val="autoZero"/>
        <c:crossBetween val="between"/>
      </c:valAx>
      <c:catAx>
        <c:axId val="7590627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759062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952350020125297"/>
          <c:y val="0.58255847335376798"/>
          <c:w val="0.11057801946180194"/>
          <c:h val="0.169405022369390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Граждани (%)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4687454689078632"/>
          <c:y val="3.85626603377345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244358996753872"/>
          <c:y val="0.12494900970522498"/>
          <c:w val="0.67985478093491725"/>
          <c:h val="0.846936232759041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Юли 2025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4D3-444C-A6D9-85152BAA50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4D3-444C-A6D9-85152BAA50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4D3-444C-A6D9-85152BAA50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4D3-444C-A6D9-85152BAA50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През банкови клонове</c:v>
                </c:pt>
                <c:pt idx="1">
                  <c:v>През БНБ</c:v>
                </c:pt>
                <c:pt idx="2">
                  <c:v>През пощенски клонове</c:v>
                </c:pt>
                <c:pt idx="3">
                  <c:v>През обменни бюра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71.099999999999994</c:v>
                </c:pt>
                <c:pt idx="1">
                  <c:v>17.600000000000001</c:v>
                </c:pt>
                <c:pt idx="2">
                  <c:v>5.9</c:v>
                </c:pt>
                <c:pt idx="3" formatCode="General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D3-444C-A6D9-85152BAA5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Май 2025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През банкови клонове</c:v>
                </c:pt>
                <c:pt idx="1">
                  <c:v>През БНБ</c:v>
                </c:pt>
                <c:pt idx="2">
                  <c:v>През пощенски клонове</c:v>
                </c:pt>
                <c:pt idx="3">
                  <c:v>През обменни бюра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65.5</c:v>
                </c:pt>
                <c:pt idx="1">
                  <c:v>13.9</c:v>
                </c:pt>
                <c:pt idx="2">
                  <c:v>8.9</c:v>
                </c:pt>
                <c:pt idx="3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D3-444C-A6D9-85152BAA5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59062760"/>
        <c:axId val="759062040"/>
      </c:barChart>
      <c:valAx>
        <c:axId val="759062040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759062760"/>
        <c:crosses val="autoZero"/>
        <c:crossBetween val="between"/>
      </c:valAx>
      <c:catAx>
        <c:axId val="7590627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759062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36239225425378"/>
          <c:y val="0.58708761111725327"/>
          <c:w val="9.4126196643308943E-2"/>
          <c:h val="0.18721640218729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Бизнес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 банков път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КЪМ СЛУЖИТЕЛИ</c:v>
                </c:pt>
                <c:pt idx="1">
                  <c:v>КЪМ ДОСТАВЧИЦИ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68.5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7-4528-A961-2EA7A514E2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В брой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КЪМ СЛУЖИТЕЛИ</c:v>
                </c:pt>
                <c:pt idx="1">
                  <c:v>КЪМ ДОСТАВЧИЦИ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31.5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77-4528-A961-2EA7A514E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dirty="0"/>
              <a:t>Бизнес (%)</a:t>
            </a:r>
          </a:p>
        </c:rich>
      </c:tx>
      <c:layout>
        <c:manualLayout>
          <c:xMode val="edge"/>
          <c:yMode val="edge"/>
          <c:x val="0.45188288739664212"/>
          <c:y val="4.450613781693538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677988969122804"/>
          <c:y val="0.14364653856141443"/>
          <c:w val="0.26391178402180826"/>
          <c:h val="0.71511060476131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Бизнес (%)</c:v>
                </c:pt>
              </c:strCache>
            </c:strRef>
          </c:tx>
          <c:spPr>
            <a:solidFill>
              <a:schemeClr val="accent6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378-448D-A114-FF55B4D0C6E0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378-448D-A114-FF55B4D0C6E0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378-448D-A114-FF55B4D0C6E0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378-448D-A114-FF55B4D0C6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378-448D-A114-FF55B4D0C6E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378-448D-A114-FF55B4D0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Да, още следващите един-два месеца, за да компенсираме ръста</c:v>
                </c:pt>
                <c:pt idx="1">
                  <c:v>Да, след въвеждане на еврото</c:v>
                </c:pt>
                <c:pt idx="2">
                  <c:v>Не, само ще ги превалутираме</c:v>
                </c:pt>
                <c:pt idx="3">
                  <c:v>Ще са наложи да намалим заплати (и/или да съкратим служители)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6.8000000000000007</c:v>
                </c:pt>
                <c:pt idx="1">
                  <c:v>20.399999999999999</c:v>
                </c:pt>
                <c:pt idx="2">
                  <c:v>54.6</c:v>
                </c:pt>
                <c:pt idx="3">
                  <c:v>6.6000000000000005</c:v>
                </c:pt>
                <c:pt idx="4">
                  <c:v>11.600000000000001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78-448D-A114-FF55B4D0C6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Бизнес (%)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3802431217845591"/>
          <c:y val="0.17684423735607568"/>
          <c:w val="0.66197568782154403"/>
          <c:h val="0.8103762634142983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Смятам, че по-скоро ще се справят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БНБ</c:v>
                </c:pt>
                <c:pt idx="1">
                  <c:v>Търговските банки</c:v>
                </c:pt>
                <c:pt idx="2">
                  <c:v>Министерство на финансите</c:v>
                </c:pt>
                <c:pt idx="3">
                  <c:v>Национална агенция по приходите – НАП</c:v>
                </c:pt>
                <c:pt idx="4">
                  <c:v>Общините</c:v>
                </c:pt>
                <c:pt idx="5">
                  <c:v>Комисия за защита на потребителите – КЗП</c:v>
                </c:pt>
                <c:pt idx="6">
                  <c:v>Комисия за защита на конкуренцията – КЗК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90.8</c:v>
                </c:pt>
                <c:pt idx="1">
                  <c:v>88.2</c:v>
                </c:pt>
                <c:pt idx="2">
                  <c:v>70.399999999999991</c:v>
                </c:pt>
                <c:pt idx="3">
                  <c:v>66.2</c:v>
                </c:pt>
                <c:pt idx="4">
                  <c:v>43</c:v>
                </c:pt>
                <c:pt idx="5">
                  <c:v>34</c:v>
                </c:pt>
                <c:pt idx="6">
                  <c:v>29.799999999999997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A-4B66-B705-4C28E62593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Смятам, че по-скоро няма да се справят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БНБ</c:v>
                </c:pt>
                <c:pt idx="1">
                  <c:v>Търговските банки</c:v>
                </c:pt>
                <c:pt idx="2">
                  <c:v>Министерство на финансите</c:v>
                </c:pt>
                <c:pt idx="3">
                  <c:v>Национална агенция по приходите – НАП</c:v>
                </c:pt>
                <c:pt idx="4">
                  <c:v>Общините</c:v>
                </c:pt>
                <c:pt idx="5">
                  <c:v>Комисия за защита на потребителите – КЗП</c:v>
                </c:pt>
                <c:pt idx="6">
                  <c:v>Комисия за защита на конкуренцията – КЗК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4.3999999999999995</c:v>
                </c:pt>
                <c:pt idx="1">
                  <c:v>7.1999999999999993</c:v>
                </c:pt>
                <c:pt idx="2">
                  <c:v>21.8</c:v>
                </c:pt>
                <c:pt idx="3">
                  <c:v>22.400000000000002</c:v>
                </c:pt>
                <c:pt idx="4">
                  <c:v>36.6</c:v>
                </c:pt>
                <c:pt idx="5">
                  <c:v>55.800000000000004</c:v>
                </c:pt>
                <c:pt idx="6">
                  <c:v>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A-4B66-B705-4C28E62593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БНБ</c:v>
                </c:pt>
                <c:pt idx="1">
                  <c:v>Търговските банки</c:v>
                </c:pt>
                <c:pt idx="2">
                  <c:v>Министерство на финансите</c:v>
                </c:pt>
                <c:pt idx="3">
                  <c:v>Национална агенция по приходите – НАП</c:v>
                </c:pt>
                <c:pt idx="4">
                  <c:v>Общините</c:v>
                </c:pt>
                <c:pt idx="5">
                  <c:v>Комисия за защита на потребителите – КЗП</c:v>
                </c:pt>
                <c:pt idx="6">
                  <c:v>Комисия за защита на конкуренцията – КЗК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4.8</c:v>
                </c:pt>
                <c:pt idx="1">
                  <c:v>4.5999999999999996</c:v>
                </c:pt>
                <c:pt idx="2">
                  <c:v>7.8</c:v>
                </c:pt>
                <c:pt idx="3">
                  <c:v>11.4</c:v>
                </c:pt>
                <c:pt idx="4">
                  <c:v>20.399999999999999</c:v>
                </c:pt>
                <c:pt idx="5">
                  <c:v>10.199999999999999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AA-4B66-B705-4C28E62593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384096536"/>
        <c:axId val="384094736"/>
      </c:barChart>
      <c:catAx>
        <c:axId val="384096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84094736"/>
        <c:crosses val="autoZero"/>
        <c:auto val="1"/>
        <c:lblAlgn val="ctr"/>
        <c:lblOffset val="100"/>
        <c:noMultiLvlLbl val="0"/>
      </c:catAx>
      <c:valAx>
        <c:axId val="38409473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4096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2489924542406299E-2"/>
          <c:y val="0.12061417740214952"/>
          <c:w val="0.93620016666034689"/>
          <c:h val="4.96343739780131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Бизнес (%)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586223579873537E-2"/>
          <c:y val="0.28794729897707938"/>
          <c:w val="0.85617135514373943"/>
          <c:h val="0.6564661092887303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Много добре информиран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35.200000000000003</c:v>
                </c:pt>
                <c:pt idx="1">
                  <c:v>35.4</c:v>
                </c:pt>
                <c:pt idx="2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6-4D06-9D88-DEF0F65CE7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добре информиран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41.8</c:v>
                </c:pt>
                <c:pt idx="1">
                  <c:v>30</c:v>
                </c:pt>
                <c:pt idx="2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6-4D06-9D88-DEF0F65CE7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По-скоро слабо информиран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19.600000000000001</c:v>
                </c:pt>
                <c:pt idx="1">
                  <c:v>28.6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66-4D06-9D88-DEF0F65CE7B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Изобщо не съм информиран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Sheet1!$E$2:$E$4</c:f>
              <c:numCache>
                <c:formatCode>0.0</c:formatCode>
                <c:ptCount val="3"/>
                <c:pt idx="0">
                  <c:v>3</c:v>
                </c:pt>
                <c:pt idx="1">
                  <c:v>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66-4D06-9D88-DEF0F65CE7B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Не знам/не мога да преценя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09753630308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66-4D06-9D88-DEF0F65CE7B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66-4D06-9D88-DEF0F65CE7BC}"/>
                </c:ext>
              </c:extLst>
            </c:dLbl>
            <c:dLbl>
              <c:idx val="2"/>
              <c:layout>
                <c:manualLayout>
                  <c:x val="2.21448849733062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A5-4185-A4E8-CFCAAE46FD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Sheet1!$F$2:$F$4</c:f>
              <c:numCache>
                <c:formatCode>0.0</c:formatCode>
                <c:ptCount val="3"/>
                <c:pt idx="0">
                  <c:v>0.4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66-4D06-9D88-DEF0F65CE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04242392"/>
        <c:axId val="504247072"/>
      </c:barChart>
      <c:catAx>
        <c:axId val="504242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04247072"/>
        <c:crosses val="autoZero"/>
        <c:auto val="1"/>
        <c:lblAlgn val="ctr"/>
        <c:lblOffset val="100"/>
        <c:noMultiLvlLbl val="0"/>
      </c:catAx>
      <c:valAx>
        <c:axId val="504247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0424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2700287464066991E-2"/>
          <c:y val="0.16042539591731511"/>
          <c:w val="0.9730119985001876"/>
          <c:h val="0.147658927540377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Граждани (%)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586223579873537E-2"/>
          <c:y val="0.28794729897707938"/>
          <c:w val="0.85617135514373943"/>
          <c:h val="0.6564661092887303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Много добре информиран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8.5</c:v>
                </c:pt>
                <c:pt idx="1">
                  <c:v>9.6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6-4D06-9D88-DEF0F65CE7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добре информиран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28.5</c:v>
                </c:pt>
                <c:pt idx="1">
                  <c:v>28.8</c:v>
                </c:pt>
                <c:pt idx="2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6-4D06-9D88-DEF0F65CE7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По-скоро слабо информиран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38.799999999999997</c:v>
                </c:pt>
                <c:pt idx="1">
                  <c:v>38.4</c:v>
                </c:pt>
                <c:pt idx="2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66-4D06-9D88-DEF0F65CE7B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Изобщо не съм информиран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Sheet1!$E$2:$E$4</c:f>
              <c:numCache>
                <c:formatCode>0.0</c:formatCode>
                <c:ptCount val="3"/>
                <c:pt idx="0">
                  <c:v>22.2</c:v>
                </c:pt>
                <c:pt idx="1">
                  <c:v>20.5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66-4D06-9D88-DEF0F65CE7B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Не знам/не мога да преценя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09753630308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66-4D06-9D88-DEF0F65CE7BC}"/>
                </c:ext>
              </c:extLst>
            </c:dLbl>
            <c:dLbl>
              <c:idx val="1"/>
              <c:layout>
                <c:manualLayout>
                  <c:x val="2.066855930841931E-2"/>
                  <c:y val="-4.63216246671309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66-4D06-9D88-DEF0F65CE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Sheet1!$F$2:$F$4</c:f>
              <c:numCache>
                <c:formatCode>0.0</c:formatCode>
                <c:ptCount val="3"/>
                <c:pt idx="0">
                  <c:v>2</c:v>
                </c:pt>
                <c:pt idx="1">
                  <c:v>2.7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66-4D06-9D88-DEF0F65CE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04242392"/>
        <c:axId val="504247072"/>
      </c:barChart>
      <c:catAx>
        <c:axId val="504242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04247072"/>
        <c:crosses val="autoZero"/>
        <c:auto val="1"/>
        <c:lblAlgn val="ctr"/>
        <c:lblOffset val="100"/>
        <c:noMultiLvlLbl val="0"/>
      </c:catAx>
      <c:valAx>
        <c:axId val="504247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0424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2700287464066991E-2"/>
          <c:y val="0.16042539591731511"/>
          <c:w val="0.9730119985001876"/>
          <c:h val="0.147658927540377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36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Бизнес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36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Напълно и по-скоро одобряващи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64.599999999999994</c:v>
                </c:pt>
                <c:pt idx="1">
                  <c:v>65.400000000000006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1-4711-9277-8A160668ED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и изобщо неодобряващи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35.200000000000003</c:v>
                </c:pt>
                <c:pt idx="1">
                  <c:v>34.6</c:v>
                </c:pt>
                <c:pt idx="2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1-4711-9277-8A160668ED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2025</c:v>
                </c:pt>
                <c:pt idx="1">
                  <c:v>Май 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0.2</c:v>
                </c:pt>
                <c:pt idx="2" formatCode="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1-4711-9277-8A160668E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 algn="ctr" rtl="0">
        <a:defRPr lang="en-US" sz="1197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bg-BG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Да, доста по-наясно съм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Граждани</c:v>
                </c:pt>
                <c:pt idx="1">
                  <c:v>Бизнес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23.6</c:v>
                </c:pt>
                <c:pt idx="1">
                  <c:v>45.2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7-4528-A961-2EA7A514E2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В известна степен съм по-наясно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Граждани</c:v>
                </c:pt>
                <c:pt idx="1">
                  <c:v>Бизнес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 formatCode="General">
                  <c:v>41.8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77-4528-A961-2EA7A514E2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съм по-наясно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Граждани</c:v>
                </c:pt>
                <c:pt idx="1">
                  <c:v>Бизнес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29.1</c:v>
                </c:pt>
                <c:pt idx="1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3-4BE5-96AA-FED5EB7BF6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Граждани</c:v>
                </c:pt>
                <c:pt idx="1">
                  <c:v>Бизнес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5.5</c:v>
                </c:pt>
                <c:pt idx="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C3-4BE5-96AA-FED5EB7BF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1027016796142918E-2"/>
          <c:y val="0.20279221382830753"/>
          <c:w val="0.83797707225377671"/>
          <c:h val="7.032344673767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Юли 2025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3017275278129308"/>
          <c:y val="4.8352445270362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244358996753872"/>
          <c:y val="0.12494900970522498"/>
          <c:w val="0.67985478093491725"/>
          <c:h val="0.846936232759041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478-4A5B-BC0A-B16368D81DB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478-4A5B-BC0A-B16368D81DB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478-4A5B-BC0A-B16368D81DB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478-4A5B-BC0A-B16368D81D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По телевизията</c:v>
                </c:pt>
                <c:pt idx="1">
                  <c:v>В интернет сайтове</c:v>
                </c:pt>
                <c:pt idx="2">
                  <c:v>В социалните мрежи</c:v>
                </c:pt>
                <c:pt idx="3">
                  <c:v>В брошури, листовки</c:v>
                </c:pt>
                <c:pt idx="4">
                  <c:v>Другаде</c:v>
                </c:pt>
                <c:pt idx="5">
                  <c:v>Не съм срещал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72</c:v>
                </c:pt>
                <c:pt idx="1">
                  <c:v>29.8</c:v>
                </c:pt>
                <c:pt idx="2">
                  <c:v>21.4</c:v>
                </c:pt>
                <c:pt idx="3">
                  <c:v>6.7</c:v>
                </c:pt>
                <c:pt idx="4">
                  <c:v>1.6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78-4A5B-BC0A-B16368D81D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Бизнес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По телевизията</c:v>
                </c:pt>
                <c:pt idx="1">
                  <c:v>В интернет сайтове</c:v>
                </c:pt>
                <c:pt idx="2">
                  <c:v>В социалните мрежи</c:v>
                </c:pt>
                <c:pt idx="3">
                  <c:v>В брошури, листовки</c:v>
                </c:pt>
                <c:pt idx="4">
                  <c:v>Другаде</c:v>
                </c:pt>
                <c:pt idx="5">
                  <c:v>Не съм срещал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65.2</c:v>
                </c:pt>
                <c:pt idx="1">
                  <c:v>37.4</c:v>
                </c:pt>
                <c:pt idx="2">
                  <c:v>28.2</c:v>
                </c:pt>
                <c:pt idx="3">
                  <c:v>5.4</c:v>
                </c:pt>
                <c:pt idx="4">
                  <c:v>4.5999999999999996</c:v>
                </c:pt>
                <c:pt idx="5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478-4A5B-BC0A-B16368D81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59062760"/>
        <c:axId val="759062040"/>
      </c:barChart>
      <c:valAx>
        <c:axId val="759062040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759062760"/>
        <c:crosses val="autoZero"/>
        <c:crossBetween val="between"/>
      </c:valAx>
      <c:catAx>
        <c:axId val="7590627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759062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36239225425378"/>
          <c:y val="0.66767493087975349"/>
          <c:w val="9.1427086680300057E-2"/>
          <c:h val="0.174871413679010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dirty="0"/>
              <a:t>Граждани (%)</a:t>
            </a:r>
          </a:p>
          <a:p>
            <a:pPr>
              <a:defRPr sz="1600" b="1"/>
            </a:pPr>
            <a:r>
              <a:rPr lang="bg-BG" sz="1600" dirty="0"/>
              <a:t>Знаете ли от коя дата ще се въведе еврото в България?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6914215702098856E-2"/>
          <c:y val="0.10296239479248726"/>
          <c:w val="0.96426767557624005"/>
          <c:h val="0.784110333880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808-4DCE-AC1A-0D48545A087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808-4DCE-AC1A-0D48545A087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808-4DCE-AC1A-0D48545A087E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8A2A-46B6-8D05-8451BF4F11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септември 2025 г.</c:v>
                </c:pt>
                <c:pt idx="1">
                  <c:v>1 януари 2026 г.</c:v>
                </c:pt>
                <c:pt idx="2">
                  <c:v>1 юли 2026 г.</c:v>
                </c:pt>
                <c:pt idx="3">
                  <c:v>Друга дата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0.4</c:v>
                </c:pt>
                <c:pt idx="1">
                  <c:v>91.3</c:v>
                </c:pt>
                <c:pt idx="2">
                  <c:v>1.9</c:v>
                </c:pt>
                <c:pt idx="3">
                  <c:v>1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08-4DCE-AC1A-0D48545A0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8944512"/>
        <c:axId val="488946672"/>
      </c:barChart>
      <c:catAx>
        <c:axId val="48894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88946672"/>
        <c:crosses val="autoZero"/>
        <c:auto val="1"/>
        <c:lblAlgn val="ctr"/>
        <c:lblOffset val="100"/>
        <c:noMultiLvlLbl val="0"/>
      </c:catAx>
      <c:valAx>
        <c:axId val="48894667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8894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600" b="1" noProof="0" dirty="0"/>
              <a:t>Граждани (%)</a:t>
            </a:r>
          </a:p>
          <a:p>
            <a:pPr>
              <a:defRPr sz="1200"/>
            </a:pPr>
            <a:r>
              <a:rPr lang="bg-BG" sz="1600" b="1" noProof="0" dirty="0"/>
              <a:t>Знаете ли къде ще можете да обмените левове в евро, напр. две години след въвеждане на еврото?</a:t>
            </a:r>
          </a:p>
        </c:rich>
      </c:tx>
      <c:layout>
        <c:manualLayout>
          <c:xMode val="edge"/>
          <c:yMode val="edge"/>
          <c:x val="0.13036576613568326"/>
          <c:y val="3.04242773275889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D06-4B9C-9DB6-7A2BCE7C4AF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06-4B9C-9DB6-7A2BCE7C4AF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0A-45BC-90F2-05D8441EF7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Никъде, 
тъй като ще е изтекъл давностният период</c:v>
                </c:pt>
                <c:pt idx="1">
                  <c:v>В БНБ</c:v>
                </c:pt>
                <c:pt idx="2">
                  <c:v>В обменни бюра</c:v>
                </c:pt>
                <c:pt idx="3">
                  <c:v>Не знам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10.3</c:v>
                </c:pt>
                <c:pt idx="1">
                  <c:v>60.3</c:v>
                </c:pt>
                <c:pt idx="2">
                  <c:v>5.3</c:v>
                </c:pt>
                <c:pt idx="3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A-45BC-90F2-05D8441EF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531375408"/>
        <c:axId val="531375768"/>
      </c:barChart>
      <c:catAx>
        <c:axId val="53137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31375768"/>
        <c:crosses val="autoZero"/>
        <c:auto val="1"/>
        <c:lblAlgn val="ctr"/>
        <c:lblOffset val="100"/>
        <c:noMultiLvlLbl val="0"/>
      </c:catAx>
      <c:valAx>
        <c:axId val="53137576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3137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bg-BG" sz="1600" b="1" i="0" u="none" strike="noStrike" kern="1200" spc="0" baseline="0" noProof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bg-BG" sz="1600" b="1" i="0" u="none" strike="noStrike" kern="1200" spc="0" baseline="0" noProof="0" dirty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Граждани (%)</a:t>
            </a:r>
          </a:p>
          <a:p>
            <a:pPr algn="ctr" rtl="0">
              <a:defRPr lang="bg-BG" sz="1600" b="1" noProof="0">
                <a:solidFill>
                  <a:srgbClr val="000000">
                    <a:lumMod val="65000"/>
                    <a:lumOff val="35000"/>
                  </a:srgbClr>
                </a:solidFill>
              </a:defRPr>
            </a:pPr>
            <a:r>
              <a:rPr lang="bg-BG" sz="1600" b="1" i="0" u="none" strike="noStrike" kern="1200" spc="0" baseline="0" noProof="0" dirty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Знаете ли по какъв курс ще се обменят левовете в евро?</a:t>
            </a:r>
          </a:p>
        </c:rich>
      </c:tx>
      <c:layout>
        <c:manualLayout>
          <c:xMode val="edge"/>
          <c:yMode val="edge"/>
          <c:x val="9.7467642803215265E-2"/>
          <c:y val="2.71916954187540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bg-BG" sz="1600" b="1" i="0" u="none" strike="noStrike" kern="1200" spc="0" baseline="0" noProof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5172214344017861E-2"/>
          <c:y val="0.13836359795079142"/>
          <c:w val="0.94965557131196432"/>
          <c:h val="0.667197394580113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043-43D9-BF17-1D2AA4F3562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193-4211-A6A4-E22AA38DCF2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93-4211-A6A4-E22AA38DCF2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CD-4ADC-ABCC-D4D0325818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По фиксинга 1.95583</c:v>
                </c:pt>
                <c:pt idx="1">
                  <c:v>По друг курс</c:v>
                </c:pt>
                <c:pt idx="2">
                  <c:v>По фиксинга,
но се притеснявам, че той ще се промени </c:v>
                </c:pt>
                <c:pt idx="3">
                  <c:v>Не знам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66.8</c:v>
                </c:pt>
                <c:pt idx="1">
                  <c:v>1.2</c:v>
                </c:pt>
                <c:pt idx="2">
                  <c:v>23.7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CD-4ADC-ABCC-D4D032581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368229472"/>
        <c:axId val="368229832"/>
      </c:barChart>
      <c:catAx>
        <c:axId val="36822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68229832"/>
        <c:crosses val="autoZero"/>
        <c:auto val="1"/>
        <c:lblAlgn val="ctr"/>
        <c:lblOffset val="100"/>
        <c:noMultiLvlLbl val="0"/>
      </c:catAx>
      <c:valAx>
        <c:axId val="368229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822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Бизнес (%)</a:t>
            </a:r>
          </a:p>
        </c:rich>
      </c:tx>
      <c:layout>
        <c:manualLayout>
          <c:xMode val="edge"/>
          <c:yMode val="edge"/>
          <c:x val="0.45119161829406162"/>
          <c:y val="2.0312549356895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4896701855312203E-2"/>
          <c:y val="0.2206135433070866"/>
          <c:w val="0.95020659628937565"/>
          <c:h val="0.57122367515595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2E1-4104-B27F-C10A9E969EB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7-4940-A87F-5BD70FC355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Един месец – януари 2026 г.</c:v>
                </c:pt>
                <c:pt idx="1">
                  <c:v>Три месеца, считано от януари 2026 г.</c:v>
                </c:pt>
                <c:pt idx="2">
                  <c:v>Шест месеца, считано от януари 2026 г.</c:v>
                </c:pt>
                <c:pt idx="3">
                  <c:v>12 месеца, считано от януари 2026 г.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7.2</c:v>
                </c:pt>
                <c:pt idx="1">
                  <c:v>4.4000000000000004</c:v>
                </c:pt>
                <c:pt idx="2">
                  <c:v>48.4</c:v>
                </c:pt>
                <c:pt idx="3">
                  <c:v>22.4</c:v>
                </c:pt>
                <c:pt idx="4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7-4940-A87F-5BD70FC35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96606480"/>
        <c:axId val="496603240"/>
      </c:barChart>
      <c:catAx>
        <c:axId val="4966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96603240"/>
        <c:crosses val="autoZero"/>
        <c:auto val="1"/>
        <c:lblAlgn val="ctr"/>
        <c:lblOffset val="100"/>
        <c:noMultiLvlLbl val="0"/>
      </c:catAx>
      <c:valAx>
        <c:axId val="4966032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966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Граждани (%)</a:t>
            </a:r>
          </a:p>
        </c:rich>
      </c:tx>
      <c:layout>
        <c:manualLayout>
          <c:xMode val="edge"/>
          <c:yMode val="edge"/>
          <c:x val="0.45119161829406162"/>
          <c:y val="2.0312549356895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4896701855312203E-2"/>
          <c:y val="0.2206135433070866"/>
          <c:w val="0.95020659628937565"/>
          <c:h val="0.57122367515595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4C-47A2-9E16-F9CA17F10A0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7-4940-A87F-5BD70FC355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Един месец – януари 2026 г.</c:v>
                </c:pt>
                <c:pt idx="1">
                  <c:v>Три месеца, считано от януари 2026 г.</c:v>
                </c:pt>
                <c:pt idx="2">
                  <c:v>Шест месеца, считано от януари 2026 г.</c:v>
                </c:pt>
                <c:pt idx="3">
                  <c:v>12 месеца, считано от януари 2026 г.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5.8</c:v>
                </c:pt>
                <c:pt idx="1">
                  <c:v>5</c:v>
                </c:pt>
                <c:pt idx="2">
                  <c:v>34.299999999999997</c:v>
                </c:pt>
                <c:pt idx="3">
                  <c:v>23.3</c:v>
                </c:pt>
                <c:pt idx="4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7-4940-A87F-5BD70FC35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96606480"/>
        <c:axId val="496603240"/>
      </c:barChart>
      <c:catAx>
        <c:axId val="4966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96603240"/>
        <c:crosses val="autoZero"/>
        <c:auto val="1"/>
        <c:lblAlgn val="ctr"/>
        <c:lblOffset val="100"/>
        <c:noMultiLvlLbl val="0"/>
      </c:catAx>
      <c:valAx>
        <c:axId val="496603240"/>
        <c:scaling>
          <c:orientation val="minMax"/>
          <c:max val="60"/>
        </c:scaling>
        <c:delete val="1"/>
        <c:axPos val="l"/>
        <c:numFmt formatCode="0.0" sourceLinked="1"/>
        <c:majorTickMark val="out"/>
        <c:minorTickMark val="none"/>
        <c:tickLblPos val="nextTo"/>
        <c:crossAx val="4966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Граждани (%)</a:t>
            </a:r>
          </a:p>
        </c:rich>
      </c:tx>
      <c:layout>
        <c:manualLayout>
          <c:xMode val="edge"/>
          <c:yMode val="edge"/>
          <c:x val="0.45119161829406162"/>
          <c:y val="2.0312549356895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4896701855312203E-2"/>
          <c:y val="0.2206135433070866"/>
          <c:w val="0.95020659628937565"/>
          <c:h val="0.647395880863156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22F-4464-8984-87687987A3AA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7-4940-A87F-5BD70FC355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месец</c:v>
                </c:pt>
                <c:pt idx="1">
                  <c:v>3 месеца</c:v>
                </c:pt>
                <c:pt idx="2">
                  <c:v>6 месеца</c:v>
                </c:pt>
                <c:pt idx="3">
                  <c:v>Друг период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19</c:v>
                </c:pt>
                <c:pt idx="1">
                  <c:v>6</c:v>
                </c:pt>
                <c:pt idx="2">
                  <c:v>37.799999999999997</c:v>
                </c:pt>
                <c:pt idx="3">
                  <c:v>11.2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7-4940-A87F-5BD70FC35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96606480"/>
        <c:axId val="496603240"/>
      </c:barChart>
      <c:catAx>
        <c:axId val="4966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96603240"/>
        <c:crosses val="autoZero"/>
        <c:auto val="1"/>
        <c:lblAlgn val="ctr"/>
        <c:lblOffset val="100"/>
        <c:noMultiLvlLbl val="0"/>
      </c:catAx>
      <c:valAx>
        <c:axId val="49660324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966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/>
              <a:t>Бизнес (%)</a:t>
            </a:r>
          </a:p>
        </c:rich>
      </c:tx>
      <c:layout>
        <c:manualLayout>
          <c:xMode val="edge"/>
          <c:yMode val="edge"/>
          <c:x val="0.45119161829406162"/>
          <c:y val="2.0312549356895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4896701855312203E-2"/>
          <c:y val="0.2206135433070866"/>
          <c:w val="0.95020659628937565"/>
          <c:h val="0.647395880863156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6DE-46FC-B0C3-1147F5587D4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7-4940-A87F-5BD70FC355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месец</c:v>
                </c:pt>
                <c:pt idx="1">
                  <c:v>3 месеца</c:v>
                </c:pt>
                <c:pt idx="2">
                  <c:v>6 месеца</c:v>
                </c:pt>
                <c:pt idx="3">
                  <c:v>Друг период</c:v>
                </c:pt>
                <c:pt idx="4">
                  <c:v>Не знам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32.799999999999997</c:v>
                </c:pt>
                <c:pt idx="1">
                  <c:v>3.8</c:v>
                </c:pt>
                <c:pt idx="2">
                  <c:v>37.200000000000003</c:v>
                </c:pt>
                <c:pt idx="3">
                  <c:v>13.6</c:v>
                </c:pt>
                <c:pt idx="4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7-4940-A87F-5BD70FC35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96606480"/>
        <c:axId val="496603240"/>
      </c:barChart>
      <c:catAx>
        <c:axId val="4966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96603240"/>
        <c:crosses val="autoZero"/>
        <c:auto val="1"/>
        <c:lblAlgn val="ctr"/>
        <c:lblOffset val="100"/>
        <c:noMultiLvlLbl val="0"/>
      </c:catAx>
      <c:valAx>
        <c:axId val="49660324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966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dirty="0">
                <a:solidFill>
                  <a:schemeClr val="tx1"/>
                </a:solidFill>
              </a:rPr>
              <a:t>Граждани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Категорично ще е успех за страната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Sheet1!$B$2</c:f>
              <c:numCache>
                <c:formatCode>0.0</c:formatCode>
                <c:ptCount val="1"/>
                <c:pt idx="0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D-443F-8EB3-E243F9F95E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ще е успех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Sheet1!$C$2</c:f>
              <c:numCache>
                <c:formatCode>0.0</c:formatCode>
                <c:ptCount val="1"/>
                <c:pt idx="0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D-443F-8EB3-E243F9F95E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Нито успех, нито неуспех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Sheet1!$D$2</c:f>
              <c:numCache>
                <c:formatCode>0.0</c:formatCode>
                <c:ptCount val="1"/>
                <c:pt idx="0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7D-443F-8EB3-E243F9F95E7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По-скоро ще е неуспех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Sheet1!$E$2</c:f>
              <c:numCache>
                <c:formatCode>0.0</c:formatCode>
                <c:ptCount val="1"/>
                <c:pt idx="0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7D-443F-8EB3-E243F9F95E7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Категорично няма да е успех за страната 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Sheet1!$F$2</c:f>
              <c:numCache>
                <c:formatCode>0.0</c:formatCode>
                <c:ptCount val="1"/>
                <c:pt idx="0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7D-443F-8EB3-E243F9F95E7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Sheet1!$G$2</c:f>
              <c:numCache>
                <c:formatCode>0.0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7D-443F-8EB3-E243F9F95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9942063812612326E-2"/>
          <c:y val="0.14824138345566323"/>
          <c:w val="0.94017819672842207"/>
          <c:h val="0.21757557314027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bg-BG" sz="1600" b="1" i="0" u="none" strike="noStrike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b="1" i="0" u="none" strike="noStrike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Бизнес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bg-BG" sz="1600" b="1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12965741321260524"/>
          <c:y val="0.29237236484935808"/>
          <c:w val="0.85826280126857901"/>
          <c:h val="0.668451245562371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Категорично ще е успех за страната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Sheet1!$B$2</c:f>
              <c:numCache>
                <c:formatCode>0.0</c:formatCode>
                <c:ptCount val="1"/>
                <c:pt idx="0">
                  <c:v>41.4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D-443F-8EB3-E243F9F95E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По-скоро ще е успех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Sheet1!$C$2</c:f>
              <c:numCache>
                <c:formatCode>0.0</c:formatCode>
                <c:ptCount val="1"/>
                <c:pt idx="0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D-443F-8EB3-E243F9F95E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Нито успех, нито неуспех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Sheet1!$D$2</c:f>
              <c:numCache>
                <c:formatCode>0.0</c:formatCode>
                <c:ptCount val="1"/>
                <c:pt idx="0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7D-443F-8EB3-E243F9F95E7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По-скоро ще е неуспех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Sheet1!$E$2</c:f>
              <c:numCache>
                <c:formatCode>0.0</c:formatCode>
                <c:ptCount val="1"/>
                <c:pt idx="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7D-443F-8EB3-E243F9F95E7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Категорично няма да е успех за страната 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Sheet1!$F$2</c:f>
              <c:numCache>
                <c:formatCode>0.0</c:formatCode>
                <c:ptCount val="1"/>
                <c:pt idx="0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7D-443F-8EB3-E243F9F95E7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Юли 2025</c:v>
                </c:pt>
              </c:strCache>
            </c:strRef>
          </c:cat>
          <c:val>
            <c:numRef>
              <c:f>Sheet1!$G$2</c:f>
              <c:numCache>
                <c:formatCode>0.0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7D-443F-8EB3-E243F9F95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2585600"/>
        <c:axId val="542582720"/>
      </c:barChart>
      <c:catAx>
        <c:axId val="54258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42582720"/>
        <c:crosses val="autoZero"/>
        <c:auto val="1"/>
        <c:lblAlgn val="ctr"/>
        <c:lblOffset val="100"/>
        <c:noMultiLvlLbl val="0"/>
      </c:catAx>
      <c:valAx>
        <c:axId val="5425827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25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9942063812612326E-2"/>
          <c:y val="0.153579567951726"/>
          <c:w val="0.93302419011857063"/>
          <c:h val="0.185546466163896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200" b="1" dirty="0"/>
              <a:t>Граждани (%)</a:t>
            </a:r>
            <a:endParaRPr lang="en-US" sz="1200" b="1" dirty="0"/>
          </a:p>
        </c:rich>
      </c:tx>
      <c:layout>
        <c:manualLayout>
          <c:xMode val="edge"/>
          <c:yMode val="edge"/>
          <c:x val="0.45737276688312561"/>
          <c:y val="9.57354385078840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2679907205757"/>
          <c:y val="0.31221862797385341"/>
          <c:w val="0.87833986567830435"/>
          <c:h val="0.58262521875929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Изцяло и по-скоро положителни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48</c:v>
                </c:pt>
                <c:pt idx="1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6-43D5-BD9E-BA0FA905C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Изцяло и по-скоро отрицателни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39.1</c:v>
                </c:pt>
                <c:pt idx="1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6-43D5-BD9E-BA0FA905C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Sheet1!$D$2:$D$3</c:f>
              <c:numCache>
                <c:formatCode>0.0</c:formatCode>
                <c:ptCount val="2"/>
                <c:pt idx="0">
                  <c:v>12.9</c:v>
                </c:pt>
                <c:pt idx="1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F6-43D5-BD9E-BA0FA905C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209704"/>
        <c:axId val="535204304"/>
      </c:barChart>
      <c:catAx>
        <c:axId val="53520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35204304"/>
        <c:crosses val="autoZero"/>
        <c:auto val="1"/>
        <c:lblAlgn val="ctr"/>
        <c:lblOffset val="100"/>
        <c:noMultiLvlLbl val="0"/>
      </c:catAx>
      <c:valAx>
        <c:axId val="5352043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3520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954305312659806E-3"/>
          <c:y val="0.16749471359617502"/>
          <c:w val="0.98394002698608085"/>
          <c:h val="9.3122313330029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200" b="1" dirty="0"/>
              <a:t>Бизнес (%)</a:t>
            </a:r>
            <a:endParaRPr lang="en-US" sz="1200" b="1" dirty="0"/>
          </a:p>
        </c:rich>
      </c:tx>
      <c:layout>
        <c:manualLayout>
          <c:xMode val="edge"/>
          <c:yMode val="edge"/>
          <c:x val="0.45737276688312561"/>
          <c:y val="9.57354385078840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2679907205757"/>
          <c:y val="0.31221862797385341"/>
          <c:w val="0.87833986567830435"/>
          <c:h val="0.58262521875929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Изцяло и по-скоро положителни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59.4</c:v>
                </c:pt>
                <c:pt idx="1">
                  <c:v>65.400000000000006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6-43D5-BD9E-BA0FA905C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Изцяло и по-скоро отрицателни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35.799999999999997</c:v>
                </c:pt>
                <c:pt idx="1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6-43D5-BD9E-BA0FA905C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Май 
2025</c:v>
                </c:pt>
                <c:pt idx="1">
                  <c:v>Юли 2025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4.4000000000000004</c:v>
                </c:pt>
                <c:pt idx="1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F6-43D5-BD9E-BA0FA905C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209704"/>
        <c:axId val="535204304"/>
      </c:barChart>
      <c:catAx>
        <c:axId val="53520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35204304"/>
        <c:crosses val="autoZero"/>
        <c:auto val="1"/>
        <c:lblAlgn val="ctr"/>
        <c:lblOffset val="100"/>
        <c:noMultiLvlLbl val="0"/>
      </c:catAx>
      <c:valAx>
        <c:axId val="5352043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3520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954305312659806E-3"/>
          <c:y val="0.16749471359617502"/>
          <c:w val="0.98394002698608085"/>
          <c:h val="9.3122313330029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200" b="1" dirty="0"/>
              <a:t>Бизнес (%)</a:t>
            </a:r>
            <a:endParaRPr lang="en-US" sz="1200" b="1" dirty="0"/>
          </a:p>
        </c:rich>
      </c:tx>
      <c:layout>
        <c:manualLayout>
          <c:xMode val="edge"/>
          <c:yMode val="edge"/>
          <c:x val="0.45737276688312561"/>
          <c:y val="9.57354385078840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2679907205757"/>
          <c:y val="0.16926477821604174"/>
          <c:w val="0.87833986567830435"/>
          <c:h val="0.725579265362428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Изцяло и по-скоро положителни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57</c:v>
                </c:pt>
                <c:pt idx="1">
                  <c:v>51</c:v>
                </c:pt>
                <c:pt idx="2">
                  <c:v>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6-43D5-BD9E-BA0FA905C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Изцяло и по-скоро отрицателни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36</c:v>
                </c:pt>
                <c:pt idx="1">
                  <c:v>46.6</c:v>
                </c:pt>
                <c:pt idx="2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6-43D5-BD9E-BA0FA905C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7</c:v>
                </c:pt>
                <c:pt idx="1">
                  <c:v>2.4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F6-43D5-BD9E-BA0FA905C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209704"/>
        <c:axId val="535204304"/>
      </c:barChart>
      <c:catAx>
        <c:axId val="53520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35204304"/>
        <c:crosses val="autoZero"/>
        <c:auto val="1"/>
        <c:lblAlgn val="ctr"/>
        <c:lblOffset val="100"/>
        <c:noMultiLvlLbl val="0"/>
      </c:catAx>
      <c:valAx>
        <c:axId val="5352043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3520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4188473088316869E-3"/>
          <c:y val="9.9421252890437573E-2"/>
          <c:w val="0.98394002698608085"/>
          <c:h val="9.3122313330029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200" b="1" dirty="0"/>
              <a:t>Граждани (%)</a:t>
            </a:r>
            <a:endParaRPr lang="en-US" sz="1200" b="1" dirty="0"/>
          </a:p>
        </c:rich>
      </c:tx>
      <c:layout>
        <c:manualLayout>
          <c:xMode val="edge"/>
          <c:yMode val="edge"/>
          <c:x val="0.45737276688312561"/>
          <c:y val="9.57354385078840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2679907205757"/>
          <c:y val="0.16926477821604174"/>
          <c:w val="0.87833986567830435"/>
          <c:h val="0.725579265362428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Изцяло и по-скоро положителни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38</c:v>
                </c:pt>
                <c:pt idx="1">
                  <c:v>35</c:v>
                </c:pt>
                <c:pt idx="2">
                  <c:v>39.299999999999997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6-43D5-BD9E-BA0FA905C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Изцяло и по-скоро отрицателни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53.4</c:v>
                </c:pt>
                <c:pt idx="1">
                  <c:v>55.9</c:v>
                </c:pt>
                <c:pt idx="2">
                  <c:v>47.3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6-43D5-BD9E-BA0FA905C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мога да преценя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Април 
2025*</c:v>
                </c:pt>
                <c:pt idx="1">
                  <c:v>Май 
2025</c:v>
                </c:pt>
                <c:pt idx="2">
                  <c:v>Юли 2025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8.6</c:v>
                </c:pt>
                <c:pt idx="1">
                  <c:v>9.1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F6-43D5-BD9E-BA0FA905C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209704"/>
        <c:axId val="535204304"/>
      </c:barChart>
      <c:catAx>
        <c:axId val="53520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35204304"/>
        <c:crosses val="autoZero"/>
        <c:auto val="1"/>
        <c:lblAlgn val="ctr"/>
        <c:lblOffset val="100"/>
        <c:noMultiLvlLbl val="0"/>
      </c:catAx>
      <c:valAx>
        <c:axId val="5352043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3520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4188473088316869E-3"/>
          <c:y val="9.9421252890437573E-2"/>
          <c:w val="0.98394002698608085"/>
          <c:h val="9.3122313330029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bg-BG" sz="1600" dirty="0"/>
              <a:t>Граждани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Граждани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Ще бъде по-удобно при пътуване и разплащане в чужбина</c:v>
                </c:pt>
                <c:pt idx="1">
                  <c:v>Ще се улесни търговията ни с другите европейски държави</c:v>
                </c:pt>
                <c:pt idx="2">
                  <c:v>Хората няма да губят от обмяната на левове в евро и обратно</c:v>
                </c:pt>
                <c:pt idx="3">
                  <c:v>Парите в банките ще бъдат сменени в евро безплатно</c:v>
                </c:pt>
                <c:pt idx="4">
                  <c:v>Ще се повиши сигурността и стабилността на страната ни, когато сме заедно със силните икономики на Европа</c:v>
                </c:pt>
                <c:pt idx="5">
                  <c:v>България ще затвърди европейската си принадлежност и няма да бъде оставена в друга зона на влияние</c:v>
                </c:pt>
                <c:pt idx="6">
                  <c:v>Ще се осигури достъп на българските граждани и фирми до по-евтини/изгодни кредити</c:v>
                </c:pt>
                <c:pt idx="7">
                  <c:v>Ще се повиши самочувствието ни на граждани на ЕС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59.4</c:v>
                </c:pt>
                <c:pt idx="1">
                  <c:v>43.1</c:v>
                </c:pt>
                <c:pt idx="2">
                  <c:v>33.5</c:v>
                </c:pt>
                <c:pt idx="3">
                  <c:v>27.7</c:v>
                </c:pt>
                <c:pt idx="4">
                  <c:v>24.6</c:v>
                </c:pt>
                <c:pt idx="5">
                  <c:v>24.3</c:v>
                </c:pt>
                <c:pt idx="6">
                  <c:v>20.7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C-4C7B-BE8A-3CBAB12D8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4230512"/>
        <c:axId val="504233032"/>
      </c:barChart>
      <c:catAx>
        <c:axId val="50423051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04233032"/>
        <c:crosses val="autoZero"/>
        <c:auto val="1"/>
        <c:lblAlgn val="ctr"/>
        <c:lblOffset val="100"/>
        <c:noMultiLvlLbl val="0"/>
      </c:catAx>
      <c:valAx>
        <c:axId val="504233032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50423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>
            <a:extLst>
              <a:ext uri="{FF2B5EF4-FFF2-40B4-BE49-F238E27FC236}">
                <a16:creationId xmlns:a16="http://schemas.microsoft.com/office/drawing/2014/main" id="{47163E14-7A91-4381-995D-E340FD47AA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342DFA0C-68BD-49C7-A132-9C21798C52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2BA61-40F8-469D-A3A3-2F8838FF4C3E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0221CAEE-79D2-4A2C-92E2-79862C4CC4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59D16CD1-D1C6-4DD2-9A26-BA606D2911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20D70-CCEE-4B8F-AB33-517658D8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5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755B-7940-41B8-99E4-5EBFD8256AC4}" type="datetimeFigureOut">
              <a:rPr lang="bg-BG" smtClean="0"/>
              <a:t>12.8.2025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DCCDF-6AD8-4911-8F79-789C0C92F8B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925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493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6987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480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3973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467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0960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453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7947" algn="l" defTabSz="556987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DCCDF-6AD8-4911-8F79-789C0C92F8B2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978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67D5183-980B-8BB8-DB30-5ADE76E36FF9}"/>
              </a:ext>
            </a:extLst>
          </p:cNvPr>
          <p:cNvCxnSpPr>
            <a:cxnSpLocks/>
          </p:cNvCxnSpPr>
          <p:nvPr userDrawn="1"/>
        </p:nvCxnSpPr>
        <p:spPr>
          <a:xfrm>
            <a:off x="8987725" y="451587"/>
            <a:ext cx="923245" cy="0"/>
          </a:xfrm>
          <a:prstGeom prst="line">
            <a:avLst/>
          </a:prstGeom>
          <a:ln w="3175">
            <a:solidFill>
              <a:schemeClr val="accent2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AB2EAE3-9D47-7867-1A58-798A3C99C393}"/>
              </a:ext>
            </a:extLst>
          </p:cNvPr>
          <p:cNvCxnSpPr>
            <a:cxnSpLocks/>
          </p:cNvCxnSpPr>
          <p:nvPr userDrawn="1"/>
        </p:nvCxnSpPr>
        <p:spPr>
          <a:xfrm flipH="1">
            <a:off x="9404836" y="356741"/>
            <a:ext cx="506135" cy="0"/>
          </a:xfrm>
          <a:prstGeom prst="line">
            <a:avLst/>
          </a:prstGeom>
          <a:ln w="3175">
            <a:solidFill>
              <a:srgbClr val="F2E404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84D83C4-FDAD-FBD8-DFA7-50329280ECE0}"/>
              </a:ext>
            </a:extLst>
          </p:cNvPr>
          <p:cNvCxnSpPr>
            <a:cxnSpLocks/>
          </p:cNvCxnSpPr>
          <p:nvPr userDrawn="1"/>
        </p:nvCxnSpPr>
        <p:spPr>
          <a:xfrm>
            <a:off x="9180494" y="404164"/>
            <a:ext cx="730477" cy="0"/>
          </a:xfrm>
          <a:prstGeom prst="line">
            <a:avLst/>
          </a:prstGeom>
          <a:ln w="3175">
            <a:solidFill>
              <a:schemeClr val="accent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94635DB-544E-FBD3-CC1F-26D117F4F6B6}"/>
              </a:ext>
            </a:extLst>
          </p:cNvPr>
          <p:cNvCxnSpPr>
            <a:cxnSpLocks/>
          </p:cNvCxnSpPr>
          <p:nvPr userDrawn="1"/>
        </p:nvCxnSpPr>
        <p:spPr>
          <a:xfrm>
            <a:off x="1002256" y="6381700"/>
            <a:ext cx="7917030" cy="0"/>
          </a:xfrm>
          <a:prstGeom prst="line">
            <a:avLst/>
          </a:prstGeom>
          <a:ln w="3175">
            <a:solidFill>
              <a:schemeClr val="bg1">
                <a:lumMod val="65000"/>
                <a:alpha val="7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4395D24F-2BFC-2682-9C50-8DF1A92446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7389" y="66676"/>
            <a:ext cx="366836" cy="257359"/>
          </a:xfrm>
          <a:prstGeom prst="rect">
            <a:avLst/>
          </a:prstGeom>
        </p:spPr>
      </p:pic>
      <p:sp>
        <p:nvSpPr>
          <p:cNvPr id="2" name="Свободна форма: фигура 5">
            <a:extLst>
              <a:ext uri="{FF2B5EF4-FFF2-40B4-BE49-F238E27FC236}">
                <a16:creationId xmlns:a16="http://schemas.microsoft.com/office/drawing/2014/main" id="{D5663324-EACB-432B-ACAC-6F47A2E3072A}"/>
              </a:ext>
            </a:extLst>
          </p:cNvPr>
          <p:cNvSpPr/>
          <p:nvPr userDrawn="1"/>
        </p:nvSpPr>
        <p:spPr>
          <a:xfrm>
            <a:off x="757189" y="195474"/>
            <a:ext cx="8690200" cy="5786283"/>
          </a:xfrm>
          <a:custGeom>
            <a:avLst/>
            <a:gdLst>
              <a:gd name="connsiteX0" fmla="*/ 369125 w 8489835"/>
              <a:gd name="connsiteY0" fmla="*/ 40943 h 5486400"/>
              <a:gd name="connsiteX1" fmla="*/ 491955 w 8489835"/>
              <a:gd name="connsiteY1" fmla="*/ 0 h 5486400"/>
              <a:gd name="connsiteX2" fmla="*/ 587489 w 8489835"/>
              <a:gd name="connsiteY2" fmla="*/ 13647 h 5486400"/>
              <a:gd name="connsiteX3" fmla="*/ 628432 w 8489835"/>
              <a:gd name="connsiteY3" fmla="*/ 40943 h 5486400"/>
              <a:gd name="connsiteX4" fmla="*/ 710319 w 8489835"/>
              <a:gd name="connsiteY4" fmla="*/ 122829 h 5486400"/>
              <a:gd name="connsiteX5" fmla="*/ 751262 w 8489835"/>
              <a:gd name="connsiteY5" fmla="*/ 150125 h 5486400"/>
              <a:gd name="connsiteX6" fmla="*/ 846796 w 8489835"/>
              <a:gd name="connsiteY6" fmla="*/ 245659 h 5486400"/>
              <a:gd name="connsiteX7" fmla="*/ 901388 w 8489835"/>
              <a:gd name="connsiteY7" fmla="*/ 259307 h 5486400"/>
              <a:gd name="connsiteX8" fmla="*/ 915035 w 8489835"/>
              <a:gd name="connsiteY8" fmla="*/ 300250 h 5486400"/>
              <a:gd name="connsiteX9" fmla="*/ 901388 w 8489835"/>
              <a:gd name="connsiteY9" fmla="*/ 341194 h 5486400"/>
              <a:gd name="connsiteX10" fmla="*/ 819501 w 8489835"/>
              <a:gd name="connsiteY10" fmla="*/ 382137 h 5486400"/>
              <a:gd name="connsiteX11" fmla="*/ 792205 w 8489835"/>
              <a:gd name="connsiteY11" fmla="*/ 423080 h 5486400"/>
              <a:gd name="connsiteX12" fmla="*/ 778558 w 8489835"/>
              <a:gd name="connsiteY12" fmla="*/ 464023 h 5486400"/>
              <a:gd name="connsiteX13" fmla="*/ 737614 w 8489835"/>
              <a:gd name="connsiteY13" fmla="*/ 518615 h 5486400"/>
              <a:gd name="connsiteX14" fmla="*/ 737614 w 8489835"/>
              <a:gd name="connsiteY14" fmla="*/ 736979 h 5486400"/>
              <a:gd name="connsiteX15" fmla="*/ 764910 w 8489835"/>
              <a:gd name="connsiteY15" fmla="*/ 777922 h 5486400"/>
              <a:gd name="connsiteX16" fmla="*/ 805853 w 8489835"/>
              <a:gd name="connsiteY16" fmla="*/ 791570 h 5486400"/>
              <a:gd name="connsiteX17" fmla="*/ 915035 w 8489835"/>
              <a:gd name="connsiteY17" fmla="*/ 777922 h 5486400"/>
              <a:gd name="connsiteX18" fmla="*/ 996922 w 8489835"/>
              <a:gd name="connsiteY18" fmla="*/ 736979 h 5486400"/>
              <a:gd name="connsiteX19" fmla="*/ 1051513 w 8489835"/>
              <a:gd name="connsiteY19" fmla="*/ 723331 h 5486400"/>
              <a:gd name="connsiteX20" fmla="*/ 1092456 w 8489835"/>
              <a:gd name="connsiteY20" fmla="*/ 696035 h 5486400"/>
              <a:gd name="connsiteX21" fmla="*/ 1133399 w 8489835"/>
              <a:gd name="connsiteY21" fmla="*/ 682388 h 5486400"/>
              <a:gd name="connsiteX22" fmla="*/ 1242582 w 8489835"/>
              <a:gd name="connsiteY22" fmla="*/ 655092 h 5486400"/>
              <a:gd name="connsiteX23" fmla="*/ 1351764 w 8489835"/>
              <a:gd name="connsiteY23" fmla="*/ 627797 h 5486400"/>
              <a:gd name="connsiteX24" fmla="*/ 1733901 w 8489835"/>
              <a:gd name="connsiteY24" fmla="*/ 641444 h 5486400"/>
              <a:gd name="connsiteX25" fmla="*/ 1815788 w 8489835"/>
              <a:gd name="connsiteY25" fmla="*/ 668740 h 5486400"/>
              <a:gd name="connsiteX26" fmla="*/ 1924970 w 8489835"/>
              <a:gd name="connsiteY26" fmla="*/ 696035 h 5486400"/>
              <a:gd name="connsiteX27" fmla="*/ 2047799 w 8489835"/>
              <a:gd name="connsiteY27" fmla="*/ 736979 h 5486400"/>
              <a:gd name="connsiteX28" fmla="*/ 2225220 w 8489835"/>
              <a:gd name="connsiteY28" fmla="*/ 777922 h 5486400"/>
              <a:gd name="connsiteX29" fmla="*/ 2279811 w 8489835"/>
              <a:gd name="connsiteY29" fmla="*/ 791570 h 5486400"/>
              <a:gd name="connsiteX30" fmla="*/ 2416289 w 8489835"/>
              <a:gd name="connsiteY30" fmla="*/ 805217 h 5486400"/>
              <a:gd name="connsiteX31" fmla="*/ 2498176 w 8489835"/>
              <a:gd name="connsiteY31" fmla="*/ 832513 h 5486400"/>
              <a:gd name="connsiteX32" fmla="*/ 2539119 w 8489835"/>
              <a:gd name="connsiteY32" fmla="*/ 846161 h 5486400"/>
              <a:gd name="connsiteX33" fmla="*/ 2661949 w 8489835"/>
              <a:gd name="connsiteY33" fmla="*/ 859809 h 5486400"/>
              <a:gd name="connsiteX34" fmla="*/ 2866665 w 8489835"/>
              <a:gd name="connsiteY34" fmla="*/ 846161 h 5486400"/>
              <a:gd name="connsiteX35" fmla="*/ 2921256 w 8489835"/>
              <a:gd name="connsiteY35" fmla="*/ 832513 h 5486400"/>
              <a:gd name="connsiteX36" fmla="*/ 3125973 w 8489835"/>
              <a:gd name="connsiteY36" fmla="*/ 805217 h 5486400"/>
              <a:gd name="connsiteX37" fmla="*/ 3371632 w 8489835"/>
              <a:gd name="connsiteY37" fmla="*/ 818865 h 5486400"/>
              <a:gd name="connsiteX38" fmla="*/ 3521758 w 8489835"/>
              <a:gd name="connsiteY38" fmla="*/ 859809 h 5486400"/>
              <a:gd name="connsiteX39" fmla="*/ 3630940 w 8489835"/>
              <a:gd name="connsiteY39" fmla="*/ 887104 h 5486400"/>
              <a:gd name="connsiteX40" fmla="*/ 3671883 w 8489835"/>
              <a:gd name="connsiteY40" fmla="*/ 900752 h 5486400"/>
              <a:gd name="connsiteX41" fmla="*/ 3808361 w 8489835"/>
              <a:gd name="connsiteY41" fmla="*/ 928047 h 5486400"/>
              <a:gd name="connsiteX42" fmla="*/ 3931191 w 8489835"/>
              <a:gd name="connsiteY42" fmla="*/ 968991 h 5486400"/>
              <a:gd name="connsiteX43" fmla="*/ 4013077 w 8489835"/>
              <a:gd name="connsiteY43" fmla="*/ 996286 h 5486400"/>
              <a:gd name="connsiteX44" fmla="*/ 4054020 w 8489835"/>
              <a:gd name="connsiteY44" fmla="*/ 1009934 h 5486400"/>
              <a:gd name="connsiteX45" fmla="*/ 4108611 w 8489835"/>
              <a:gd name="connsiteY45" fmla="*/ 1023582 h 5486400"/>
              <a:gd name="connsiteX46" fmla="*/ 4490749 w 8489835"/>
              <a:gd name="connsiteY46" fmla="*/ 1009934 h 5486400"/>
              <a:gd name="connsiteX47" fmla="*/ 4572635 w 8489835"/>
              <a:gd name="connsiteY47" fmla="*/ 968991 h 5486400"/>
              <a:gd name="connsiteX48" fmla="*/ 4613579 w 8489835"/>
              <a:gd name="connsiteY48" fmla="*/ 928047 h 5486400"/>
              <a:gd name="connsiteX49" fmla="*/ 4654522 w 8489835"/>
              <a:gd name="connsiteY49" fmla="*/ 900752 h 5486400"/>
              <a:gd name="connsiteX50" fmla="*/ 4695465 w 8489835"/>
              <a:gd name="connsiteY50" fmla="*/ 859809 h 5486400"/>
              <a:gd name="connsiteX51" fmla="*/ 4777352 w 8489835"/>
              <a:gd name="connsiteY51" fmla="*/ 805217 h 5486400"/>
              <a:gd name="connsiteX52" fmla="*/ 4818295 w 8489835"/>
              <a:gd name="connsiteY52" fmla="*/ 777922 h 5486400"/>
              <a:gd name="connsiteX53" fmla="*/ 4900182 w 8489835"/>
              <a:gd name="connsiteY53" fmla="*/ 696035 h 5486400"/>
              <a:gd name="connsiteX54" fmla="*/ 4941125 w 8489835"/>
              <a:gd name="connsiteY54" fmla="*/ 655092 h 5486400"/>
              <a:gd name="connsiteX55" fmla="*/ 4982068 w 8489835"/>
              <a:gd name="connsiteY55" fmla="*/ 614149 h 5486400"/>
              <a:gd name="connsiteX56" fmla="*/ 5009364 w 8489835"/>
              <a:gd name="connsiteY56" fmla="*/ 532262 h 5486400"/>
              <a:gd name="connsiteX57" fmla="*/ 5091250 w 8489835"/>
              <a:gd name="connsiteY57" fmla="*/ 450376 h 5486400"/>
              <a:gd name="connsiteX58" fmla="*/ 5173137 w 8489835"/>
              <a:gd name="connsiteY58" fmla="*/ 409432 h 5486400"/>
              <a:gd name="connsiteX59" fmla="*/ 5214080 w 8489835"/>
              <a:gd name="connsiteY59" fmla="*/ 395785 h 5486400"/>
              <a:gd name="connsiteX60" fmla="*/ 5323262 w 8489835"/>
              <a:gd name="connsiteY60" fmla="*/ 354841 h 5486400"/>
              <a:gd name="connsiteX61" fmla="*/ 5418796 w 8489835"/>
              <a:gd name="connsiteY61" fmla="*/ 300250 h 5486400"/>
              <a:gd name="connsiteX62" fmla="*/ 5787286 w 8489835"/>
              <a:gd name="connsiteY62" fmla="*/ 259307 h 5486400"/>
              <a:gd name="connsiteX63" fmla="*/ 5923764 w 8489835"/>
              <a:gd name="connsiteY63" fmla="*/ 218364 h 5486400"/>
              <a:gd name="connsiteX64" fmla="*/ 6073889 w 8489835"/>
              <a:gd name="connsiteY64" fmla="*/ 191068 h 5486400"/>
              <a:gd name="connsiteX65" fmla="*/ 6155776 w 8489835"/>
              <a:gd name="connsiteY65" fmla="*/ 150125 h 5486400"/>
              <a:gd name="connsiteX66" fmla="*/ 6196719 w 8489835"/>
              <a:gd name="connsiteY66" fmla="*/ 136477 h 5486400"/>
              <a:gd name="connsiteX67" fmla="*/ 6264958 w 8489835"/>
              <a:gd name="connsiteY67" fmla="*/ 109182 h 5486400"/>
              <a:gd name="connsiteX68" fmla="*/ 6360492 w 8489835"/>
              <a:gd name="connsiteY68" fmla="*/ 81886 h 5486400"/>
              <a:gd name="connsiteX69" fmla="*/ 6619799 w 8489835"/>
              <a:gd name="connsiteY69" fmla="*/ 109182 h 5486400"/>
              <a:gd name="connsiteX70" fmla="*/ 6701686 w 8489835"/>
              <a:gd name="connsiteY70" fmla="*/ 163773 h 5486400"/>
              <a:gd name="connsiteX71" fmla="*/ 6783573 w 8489835"/>
              <a:gd name="connsiteY71" fmla="*/ 218364 h 5486400"/>
              <a:gd name="connsiteX72" fmla="*/ 6824516 w 8489835"/>
              <a:gd name="connsiteY72" fmla="*/ 259307 h 5486400"/>
              <a:gd name="connsiteX73" fmla="*/ 6865459 w 8489835"/>
              <a:gd name="connsiteY73" fmla="*/ 272955 h 5486400"/>
              <a:gd name="connsiteX74" fmla="*/ 6960993 w 8489835"/>
              <a:gd name="connsiteY74" fmla="*/ 327546 h 5486400"/>
              <a:gd name="connsiteX75" fmla="*/ 7001937 w 8489835"/>
              <a:gd name="connsiteY75" fmla="*/ 341194 h 5486400"/>
              <a:gd name="connsiteX76" fmla="*/ 7179358 w 8489835"/>
              <a:gd name="connsiteY76" fmla="*/ 368489 h 5486400"/>
              <a:gd name="connsiteX77" fmla="*/ 7247596 w 8489835"/>
              <a:gd name="connsiteY77" fmla="*/ 423080 h 5486400"/>
              <a:gd name="connsiteX78" fmla="*/ 7343131 w 8489835"/>
              <a:gd name="connsiteY78" fmla="*/ 477671 h 5486400"/>
              <a:gd name="connsiteX79" fmla="*/ 7452313 w 8489835"/>
              <a:gd name="connsiteY79" fmla="*/ 464023 h 5486400"/>
              <a:gd name="connsiteX80" fmla="*/ 7506904 w 8489835"/>
              <a:gd name="connsiteY80" fmla="*/ 436728 h 5486400"/>
              <a:gd name="connsiteX81" fmla="*/ 7561495 w 8489835"/>
              <a:gd name="connsiteY81" fmla="*/ 423080 h 5486400"/>
              <a:gd name="connsiteX82" fmla="*/ 7629734 w 8489835"/>
              <a:gd name="connsiteY82" fmla="*/ 491319 h 5486400"/>
              <a:gd name="connsiteX83" fmla="*/ 7670677 w 8489835"/>
              <a:gd name="connsiteY83" fmla="*/ 614149 h 5486400"/>
              <a:gd name="connsiteX84" fmla="*/ 7711620 w 8489835"/>
              <a:gd name="connsiteY84" fmla="*/ 696035 h 5486400"/>
              <a:gd name="connsiteX85" fmla="*/ 7848098 w 8489835"/>
              <a:gd name="connsiteY85" fmla="*/ 764274 h 5486400"/>
              <a:gd name="connsiteX86" fmla="*/ 7929985 w 8489835"/>
              <a:gd name="connsiteY86" fmla="*/ 791570 h 5486400"/>
              <a:gd name="connsiteX87" fmla="*/ 7970928 w 8489835"/>
              <a:gd name="connsiteY87" fmla="*/ 805217 h 5486400"/>
              <a:gd name="connsiteX88" fmla="*/ 8121053 w 8489835"/>
              <a:gd name="connsiteY88" fmla="*/ 846161 h 5486400"/>
              <a:gd name="connsiteX89" fmla="*/ 8339417 w 8489835"/>
              <a:gd name="connsiteY89" fmla="*/ 887104 h 5486400"/>
              <a:gd name="connsiteX90" fmla="*/ 8421304 w 8489835"/>
              <a:gd name="connsiteY90" fmla="*/ 914400 h 5486400"/>
              <a:gd name="connsiteX91" fmla="*/ 8462247 w 8489835"/>
              <a:gd name="connsiteY91" fmla="*/ 928047 h 5486400"/>
              <a:gd name="connsiteX92" fmla="*/ 8475895 w 8489835"/>
              <a:gd name="connsiteY92" fmla="*/ 1105468 h 5486400"/>
              <a:gd name="connsiteX93" fmla="*/ 8448599 w 8489835"/>
              <a:gd name="connsiteY93" fmla="*/ 1187355 h 5486400"/>
              <a:gd name="connsiteX94" fmla="*/ 8421304 w 8489835"/>
              <a:gd name="connsiteY94" fmla="*/ 1378423 h 5486400"/>
              <a:gd name="connsiteX95" fmla="*/ 8366713 w 8489835"/>
              <a:gd name="connsiteY95" fmla="*/ 1460310 h 5486400"/>
              <a:gd name="connsiteX96" fmla="*/ 8325770 w 8489835"/>
              <a:gd name="connsiteY96" fmla="*/ 1542197 h 5486400"/>
              <a:gd name="connsiteX97" fmla="*/ 8271179 w 8489835"/>
              <a:gd name="connsiteY97" fmla="*/ 1555844 h 5486400"/>
              <a:gd name="connsiteX98" fmla="*/ 8134701 w 8489835"/>
              <a:gd name="connsiteY98" fmla="*/ 1542197 h 5486400"/>
              <a:gd name="connsiteX99" fmla="*/ 8093758 w 8489835"/>
              <a:gd name="connsiteY99" fmla="*/ 1514901 h 5486400"/>
              <a:gd name="connsiteX100" fmla="*/ 8011871 w 8489835"/>
              <a:gd name="connsiteY100" fmla="*/ 1487606 h 5486400"/>
              <a:gd name="connsiteX101" fmla="*/ 7943632 w 8489835"/>
              <a:gd name="connsiteY101" fmla="*/ 1501253 h 5486400"/>
              <a:gd name="connsiteX102" fmla="*/ 7848098 w 8489835"/>
              <a:gd name="connsiteY102" fmla="*/ 1596788 h 5486400"/>
              <a:gd name="connsiteX103" fmla="*/ 7766211 w 8489835"/>
              <a:gd name="connsiteY103" fmla="*/ 1665026 h 5486400"/>
              <a:gd name="connsiteX104" fmla="*/ 7684325 w 8489835"/>
              <a:gd name="connsiteY104" fmla="*/ 1787856 h 5486400"/>
              <a:gd name="connsiteX105" fmla="*/ 7657029 w 8489835"/>
              <a:gd name="connsiteY105" fmla="*/ 1828800 h 5486400"/>
              <a:gd name="connsiteX106" fmla="*/ 7520552 w 8489835"/>
              <a:gd name="connsiteY106" fmla="*/ 1910686 h 5486400"/>
              <a:gd name="connsiteX107" fmla="*/ 7493256 w 8489835"/>
              <a:gd name="connsiteY107" fmla="*/ 1951629 h 5486400"/>
              <a:gd name="connsiteX108" fmla="*/ 7465961 w 8489835"/>
              <a:gd name="connsiteY108" fmla="*/ 2497540 h 5486400"/>
              <a:gd name="connsiteX109" fmla="*/ 7479608 w 8489835"/>
              <a:gd name="connsiteY109" fmla="*/ 2756847 h 5486400"/>
              <a:gd name="connsiteX110" fmla="*/ 7452313 w 8489835"/>
              <a:gd name="connsiteY110" fmla="*/ 2797791 h 5486400"/>
              <a:gd name="connsiteX111" fmla="*/ 7384074 w 8489835"/>
              <a:gd name="connsiteY111" fmla="*/ 2811438 h 5486400"/>
              <a:gd name="connsiteX112" fmla="*/ 7329483 w 8489835"/>
              <a:gd name="connsiteY112" fmla="*/ 2825086 h 5486400"/>
              <a:gd name="connsiteX113" fmla="*/ 7302188 w 8489835"/>
              <a:gd name="connsiteY113" fmla="*/ 2866029 h 5486400"/>
              <a:gd name="connsiteX114" fmla="*/ 7288540 w 8489835"/>
              <a:gd name="connsiteY114" fmla="*/ 2906973 h 5486400"/>
              <a:gd name="connsiteX115" fmla="*/ 7206653 w 8489835"/>
              <a:gd name="connsiteY115" fmla="*/ 2961564 h 5486400"/>
              <a:gd name="connsiteX116" fmla="*/ 7124767 w 8489835"/>
              <a:gd name="connsiteY116" fmla="*/ 3002507 h 5486400"/>
              <a:gd name="connsiteX117" fmla="*/ 7056528 w 8489835"/>
              <a:gd name="connsiteY117" fmla="*/ 3111689 h 5486400"/>
              <a:gd name="connsiteX118" fmla="*/ 6974641 w 8489835"/>
              <a:gd name="connsiteY118" fmla="*/ 3138985 h 5486400"/>
              <a:gd name="connsiteX119" fmla="*/ 6933698 w 8489835"/>
              <a:gd name="connsiteY119" fmla="*/ 3220871 h 5486400"/>
              <a:gd name="connsiteX120" fmla="*/ 6974641 w 8489835"/>
              <a:gd name="connsiteY120" fmla="*/ 3248167 h 5486400"/>
              <a:gd name="connsiteX121" fmla="*/ 7056528 w 8489835"/>
              <a:gd name="connsiteY121" fmla="*/ 3275462 h 5486400"/>
              <a:gd name="connsiteX122" fmla="*/ 7097471 w 8489835"/>
              <a:gd name="connsiteY122" fmla="*/ 3302758 h 5486400"/>
              <a:gd name="connsiteX123" fmla="*/ 7179358 w 8489835"/>
              <a:gd name="connsiteY123" fmla="*/ 3330053 h 5486400"/>
              <a:gd name="connsiteX124" fmla="*/ 7206653 w 8489835"/>
              <a:gd name="connsiteY124" fmla="*/ 3384644 h 5486400"/>
              <a:gd name="connsiteX125" fmla="*/ 7233949 w 8489835"/>
              <a:gd name="connsiteY125" fmla="*/ 3425588 h 5486400"/>
              <a:gd name="connsiteX126" fmla="*/ 7261244 w 8489835"/>
              <a:gd name="connsiteY126" fmla="*/ 3507474 h 5486400"/>
              <a:gd name="connsiteX127" fmla="*/ 7343131 w 8489835"/>
              <a:gd name="connsiteY127" fmla="*/ 3630304 h 5486400"/>
              <a:gd name="connsiteX128" fmla="*/ 7370426 w 8489835"/>
              <a:gd name="connsiteY128" fmla="*/ 3671247 h 5486400"/>
              <a:gd name="connsiteX129" fmla="*/ 7425017 w 8489835"/>
              <a:gd name="connsiteY129" fmla="*/ 3794077 h 5486400"/>
              <a:gd name="connsiteX130" fmla="*/ 7479608 w 8489835"/>
              <a:gd name="connsiteY130" fmla="*/ 3875964 h 5486400"/>
              <a:gd name="connsiteX131" fmla="*/ 7602438 w 8489835"/>
              <a:gd name="connsiteY131" fmla="*/ 3971498 h 5486400"/>
              <a:gd name="connsiteX132" fmla="*/ 7657029 w 8489835"/>
              <a:gd name="connsiteY132" fmla="*/ 4053385 h 5486400"/>
              <a:gd name="connsiteX133" fmla="*/ 7684325 w 8489835"/>
              <a:gd name="connsiteY133" fmla="*/ 4094328 h 5486400"/>
              <a:gd name="connsiteX134" fmla="*/ 7670677 w 8489835"/>
              <a:gd name="connsiteY134" fmla="*/ 4148919 h 5486400"/>
              <a:gd name="connsiteX135" fmla="*/ 7588791 w 8489835"/>
              <a:gd name="connsiteY135" fmla="*/ 4176215 h 5486400"/>
              <a:gd name="connsiteX136" fmla="*/ 7302188 w 8489835"/>
              <a:gd name="connsiteY136" fmla="*/ 4203510 h 5486400"/>
              <a:gd name="connsiteX137" fmla="*/ 7179358 w 8489835"/>
              <a:gd name="connsiteY137" fmla="*/ 4258101 h 5486400"/>
              <a:gd name="connsiteX138" fmla="*/ 7138414 w 8489835"/>
              <a:gd name="connsiteY138" fmla="*/ 4271749 h 5486400"/>
              <a:gd name="connsiteX139" fmla="*/ 6960993 w 8489835"/>
              <a:gd name="connsiteY139" fmla="*/ 4258101 h 5486400"/>
              <a:gd name="connsiteX140" fmla="*/ 6892755 w 8489835"/>
              <a:gd name="connsiteY140" fmla="*/ 4189862 h 5486400"/>
              <a:gd name="connsiteX141" fmla="*/ 6851811 w 8489835"/>
              <a:gd name="connsiteY141" fmla="*/ 4162567 h 5486400"/>
              <a:gd name="connsiteX142" fmla="*/ 6838164 w 8489835"/>
              <a:gd name="connsiteY142" fmla="*/ 4121623 h 5486400"/>
              <a:gd name="connsiteX143" fmla="*/ 6715334 w 8489835"/>
              <a:gd name="connsiteY143" fmla="*/ 4053385 h 5486400"/>
              <a:gd name="connsiteX144" fmla="*/ 6674391 w 8489835"/>
              <a:gd name="connsiteY144" fmla="*/ 4012441 h 5486400"/>
              <a:gd name="connsiteX145" fmla="*/ 6647095 w 8489835"/>
              <a:gd name="connsiteY145" fmla="*/ 3971498 h 5486400"/>
              <a:gd name="connsiteX146" fmla="*/ 6606152 w 8489835"/>
              <a:gd name="connsiteY146" fmla="*/ 3957850 h 5486400"/>
              <a:gd name="connsiteX147" fmla="*/ 6524265 w 8489835"/>
              <a:gd name="connsiteY147" fmla="*/ 3971498 h 5486400"/>
              <a:gd name="connsiteX148" fmla="*/ 6469674 w 8489835"/>
              <a:gd name="connsiteY148" fmla="*/ 3985146 h 5486400"/>
              <a:gd name="connsiteX149" fmla="*/ 6278605 w 8489835"/>
              <a:gd name="connsiteY149" fmla="*/ 3998794 h 5486400"/>
              <a:gd name="connsiteX150" fmla="*/ 6237662 w 8489835"/>
              <a:gd name="connsiteY150" fmla="*/ 4026089 h 5486400"/>
              <a:gd name="connsiteX151" fmla="*/ 6196719 w 8489835"/>
              <a:gd name="connsiteY151" fmla="*/ 4039737 h 5486400"/>
              <a:gd name="connsiteX152" fmla="*/ 6142128 w 8489835"/>
              <a:gd name="connsiteY152" fmla="*/ 4067032 h 5486400"/>
              <a:gd name="connsiteX153" fmla="*/ 6046593 w 8489835"/>
              <a:gd name="connsiteY153" fmla="*/ 4121623 h 5486400"/>
              <a:gd name="connsiteX154" fmla="*/ 6005650 w 8489835"/>
              <a:gd name="connsiteY154" fmla="*/ 4135271 h 5486400"/>
              <a:gd name="connsiteX155" fmla="*/ 5964707 w 8489835"/>
              <a:gd name="connsiteY155" fmla="*/ 4162567 h 5486400"/>
              <a:gd name="connsiteX156" fmla="*/ 5719047 w 8489835"/>
              <a:gd name="connsiteY156" fmla="*/ 4176215 h 5486400"/>
              <a:gd name="connsiteX157" fmla="*/ 5691752 w 8489835"/>
              <a:gd name="connsiteY157" fmla="*/ 4258101 h 5486400"/>
              <a:gd name="connsiteX158" fmla="*/ 5678104 w 8489835"/>
              <a:gd name="connsiteY158" fmla="*/ 4339988 h 5486400"/>
              <a:gd name="connsiteX159" fmla="*/ 5609865 w 8489835"/>
              <a:gd name="connsiteY159" fmla="*/ 4394579 h 5486400"/>
              <a:gd name="connsiteX160" fmla="*/ 5568922 w 8489835"/>
              <a:gd name="connsiteY160" fmla="*/ 4421874 h 5486400"/>
              <a:gd name="connsiteX161" fmla="*/ 5514331 w 8489835"/>
              <a:gd name="connsiteY161" fmla="*/ 4462817 h 5486400"/>
              <a:gd name="connsiteX162" fmla="*/ 5446092 w 8489835"/>
              <a:gd name="connsiteY162" fmla="*/ 4476465 h 5486400"/>
              <a:gd name="connsiteX163" fmla="*/ 5405149 w 8489835"/>
              <a:gd name="connsiteY163" fmla="*/ 4503761 h 5486400"/>
              <a:gd name="connsiteX164" fmla="*/ 5364205 w 8489835"/>
              <a:gd name="connsiteY164" fmla="*/ 4626591 h 5486400"/>
              <a:gd name="connsiteX165" fmla="*/ 5268671 w 8489835"/>
              <a:gd name="connsiteY165" fmla="*/ 4612943 h 5486400"/>
              <a:gd name="connsiteX166" fmla="*/ 5227728 w 8489835"/>
              <a:gd name="connsiteY166" fmla="*/ 4599295 h 5486400"/>
              <a:gd name="connsiteX167" fmla="*/ 5077602 w 8489835"/>
              <a:gd name="connsiteY167" fmla="*/ 4612943 h 5486400"/>
              <a:gd name="connsiteX168" fmla="*/ 5023011 w 8489835"/>
              <a:gd name="connsiteY168" fmla="*/ 4735773 h 5486400"/>
              <a:gd name="connsiteX169" fmla="*/ 5063955 w 8489835"/>
              <a:gd name="connsiteY169" fmla="*/ 4804012 h 5486400"/>
              <a:gd name="connsiteX170" fmla="*/ 5104898 w 8489835"/>
              <a:gd name="connsiteY170" fmla="*/ 4817659 h 5486400"/>
              <a:gd name="connsiteX171" fmla="*/ 5118546 w 8489835"/>
              <a:gd name="connsiteY171" fmla="*/ 4954137 h 5486400"/>
              <a:gd name="connsiteX172" fmla="*/ 5145841 w 8489835"/>
              <a:gd name="connsiteY172" fmla="*/ 4995080 h 5486400"/>
              <a:gd name="connsiteX173" fmla="*/ 5173137 w 8489835"/>
              <a:gd name="connsiteY173" fmla="*/ 5090615 h 5486400"/>
              <a:gd name="connsiteX174" fmla="*/ 5159489 w 8489835"/>
              <a:gd name="connsiteY174" fmla="*/ 5213444 h 5486400"/>
              <a:gd name="connsiteX175" fmla="*/ 5118546 w 8489835"/>
              <a:gd name="connsiteY175" fmla="*/ 5268035 h 5486400"/>
              <a:gd name="connsiteX176" fmla="*/ 4995716 w 8489835"/>
              <a:gd name="connsiteY176" fmla="*/ 5322626 h 5486400"/>
              <a:gd name="connsiteX177" fmla="*/ 4531692 w 8489835"/>
              <a:gd name="connsiteY177" fmla="*/ 5336274 h 5486400"/>
              <a:gd name="connsiteX178" fmla="*/ 4436158 w 8489835"/>
              <a:gd name="connsiteY178" fmla="*/ 5377217 h 5486400"/>
              <a:gd name="connsiteX179" fmla="*/ 4340623 w 8489835"/>
              <a:gd name="connsiteY179" fmla="*/ 5349922 h 5486400"/>
              <a:gd name="connsiteX180" fmla="*/ 4258737 w 8489835"/>
              <a:gd name="connsiteY180" fmla="*/ 5363570 h 5486400"/>
              <a:gd name="connsiteX181" fmla="*/ 4149555 w 8489835"/>
              <a:gd name="connsiteY181" fmla="*/ 5445456 h 5486400"/>
              <a:gd name="connsiteX182" fmla="*/ 4081316 w 8489835"/>
              <a:gd name="connsiteY182" fmla="*/ 5459104 h 5486400"/>
              <a:gd name="connsiteX183" fmla="*/ 3999429 w 8489835"/>
              <a:gd name="connsiteY183" fmla="*/ 5486400 h 5486400"/>
              <a:gd name="connsiteX184" fmla="*/ 3876599 w 8489835"/>
              <a:gd name="connsiteY184" fmla="*/ 5418161 h 5486400"/>
              <a:gd name="connsiteX185" fmla="*/ 3767417 w 8489835"/>
              <a:gd name="connsiteY185" fmla="*/ 5295331 h 5486400"/>
              <a:gd name="connsiteX186" fmla="*/ 3712826 w 8489835"/>
              <a:gd name="connsiteY186" fmla="*/ 5281683 h 5486400"/>
              <a:gd name="connsiteX187" fmla="*/ 3589996 w 8489835"/>
              <a:gd name="connsiteY187" fmla="*/ 5254388 h 5486400"/>
              <a:gd name="connsiteX188" fmla="*/ 3385280 w 8489835"/>
              <a:gd name="connsiteY188" fmla="*/ 5186149 h 5486400"/>
              <a:gd name="connsiteX189" fmla="*/ 3344337 w 8489835"/>
              <a:gd name="connsiteY189" fmla="*/ 5199797 h 5486400"/>
              <a:gd name="connsiteX190" fmla="*/ 3317041 w 8489835"/>
              <a:gd name="connsiteY190" fmla="*/ 5240740 h 5486400"/>
              <a:gd name="connsiteX191" fmla="*/ 3207859 w 8489835"/>
              <a:gd name="connsiteY191" fmla="*/ 5227092 h 5486400"/>
              <a:gd name="connsiteX192" fmla="*/ 3125973 w 8489835"/>
              <a:gd name="connsiteY192" fmla="*/ 5158853 h 5486400"/>
              <a:gd name="connsiteX193" fmla="*/ 3044086 w 8489835"/>
              <a:gd name="connsiteY193" fmla="*/ 5131558 h 5486400"/>
              <a:gd name="connsiteX194" fmla="*/ 3003143 w 8489835"/>
              <a:gd name="connsiteY194" fmla="*/ 5090615 h 5486400"/>
              <a:gd name="connsiteX195" fmla="*/ 2948552 w 8489835"/>
              <a:gd name="connsiteY195" fmla="*/ 5008728 h 5486400"/>
              <a:gd name="connsiteX196" fmla="*/ 2866665 w 8489835"/>
              <a:gd name="connsiteY196" fmla="*/ 4954137 h 5486400"/>
              <a:gd name="connsiteX197" fmla="*/ 2607358 w 8489835"/>
              <a:gd name="connsiteY197" fmla="*/ 4954137 h 5486400"/>
              <a:gd name="connsiteX198" fmla="*/ 2566414 w 8489835"/>
              <a:gd name="connsiteY198" fmla="*/ 4926841 h 5486400"/>
              <a:gd name="connsiteX199" fmla="*/ 2511823 w 8489835"/>
              <a:gd name="connsiteY199" fmla="*/ 4899546 h 5486400"/>
              <a:gd name="connsiteX200" fmla="*/ 2375346 w 8489835"/>
              <a:gd name="connsiteY200" fmla="*/ 4967785 h 5486400"/>
              <a:gd name="connsiteX201" fmla="*/ 2375346 w 8489835"/>
              <a:gd name="connsiteY201" fmla="*/ 4967785 h 5486400"/>
              <a:gd name="connsiteX202" fmla="*/ 2279811 w 8489835"/>
              <a:gd name="connsiteY202" fmla="*/ 4995080 h 5486400"/>
              <a:gd name="connsiteX203" fmla="*/ 2170629 w 8489835"/>
              <a:gd name="connsiteY203" fmla="*/ 5008728 h 5486400"/>
              <a:gd name="connsiteX204" fmla="*/ 2184277 w 8489835"/>
              <a:gd name="connsiteY204" fmla="*/ 5063319 h 5486400"/>
              <a:gd name="connsiteX205" fmla="*/ 2034152 w 8489835"/>
              <a:gd name="connsiteY205" fmla="*/ 5117910 h 5486400"/>
              <a:gd name="connsiteX206" fmla="*/ 1952265 w 8489835"/>
              <a:gd name="connsiteY206" fmla="*/ 5131558 h 5486400"/>
              <a:gd name="connsiteX207" fmla="*/ 1911322 w 8489835"/>
              <a:gd name="connsiteY207" fmla="*/ 5145206 h 5486400"/>
              <a:gd name="connsiteX208" fmla="*/ 1856731 w 8489835"/>
              <a:gd name="connsiteY208" fmla="*/ 5172501 h 5486400"/>
              <a:gd name="connsiteX209" fmla="*/ 1788492 w 8489835"/>
              <a:gd name="connsiteY209" fmla="*/ 5186149 h 5486400"/>
              <a:gd name="connsiteX210" fmla="*/ 1392707 w 8489835"/>
              <a:gd name="connsiteY210" fmla="*/ 5199797 h 5486400"/>
              <a:gd name="connsiteX211" fmla="*/ 1379059 w 8489835"/>
              <a:gd name="connsiteY211" fmla="*/ 5268035 h 5486400"/>
              <a:gd name="connsiteX212" fmla="*/ 1119752 w 8489835"/>
              <a:gd name="connsiteY212" fmla="*/ 5349922 h 5486400"/>
              <a:gd name="connsiteX213" fmla="*/ 846796 w 8489835"/>
              <a:gd name="connsiteY213" fmla="*/ 5377217 h 5486400"/>
              <a:gd name="connsiteX214" fmla="*/ 805853 w 8489835"/>
              <a:gd name="connsiteY214" fmla="*/ 5349922 h 5486400"/>
              <a:gd name="connsiteX215" fmla="*/ 805853 w 8489835"/>
              <a:gd name="connsiteY215" fmla="*/ 5117910 h 5486400"/>
              <a:gd name="connsiteX216" fmla="*/ 792205 w 8489835"/>
              <a:gd name="connsiteY216" fmla="*/ 4899546 h 5486400"/>
              <a:gd name="connsiteX217" fmla="*/ 764910 w 8489835"/>
              <a:gd name="connsiteY217" fmla="*/ 4858603 h 5486400"/>
              <a:gd name="connsiteX218" fmla="*/ 778558 w 8489835"/>
              <a:gd name="connsiteY218" fmla="*/ 4722125 h 5486400"/>
              <a:gd name="connsiteX219" fmla="*/ 819501 w 8489835"/>
              <a:gd name="connsiteY219" fmla="*/ 4708477 h 5486400"/>
              <a:gd name="connsiteX220" fmla="*/ 860444 w 8489835"/>
              <a:gd name="connsiteY220" fmla="*/ 4681182 h 5486400"/>
              <a:gd name="connsiteX221" fmla="*/ 846796 w 8489835"/>
              <a:gd name="connsiteY221" fmla="*/ 4544704 h 5486400"/>
              <a:gd name="connsiteX222" fmla="*/ 833149 w 8489835"/>
              <a:gd name="connsiteY222" fmla="*/ 4503761 h 5486400"/>
              <a:gd name="connsiteX223" fmla="*/ 792205 w 8489835"/>
              <a:gd name="connsiteY223" fmla="*/ 4462817 h 5486400"/>
              <a:gd name="connsiteX224" fmla="*/ 764910 w 8489835"/>
              <a:gd name="connsiteY224" fmla="*/ 4408226 h 5486400"/>
              <a:gd name="connsiteX225" fmla="*/ 737614 w 8489835"/>
              <a:gd name="connsiteY225" fmla="*/ 4367283 h 5486400"/>
              <a:gd name="connsiteX226" fmla="*/ 710319 w 8489835"/>
              <a:gd name="connsiteY226" fmla="*/ 4285397 h 5486400"/>
              <a:gd name="connsiteX227" fmla="*/ 669376 w 8489835"/>
              <a:gd name="connsiteY227" fmla="*/ 4121623 h 5486400"/>
              <a:gd name="connsiteX228" fmla="*/ 655728 w 8489835"/>
              <a:gd name="connsiteY228" fmla="*/ 4080680 h 5486400"/>
              <a:gd name="connsiteX229" fmla="*/ 532898 w 8489835"/>
              <a:gd name="connsiteY229" fmla="*/ 4012441 h 5486400"/>
              <a:gd name="connsiteX230" fmla="*/ 451011 w 8489835"/>
              <a:gd name="connsiteY230" fmla="*/ 3957850 h 5486400"/>
              <a:gd name="connsiteX231" fmla="*/ 396420 w 8489835"/>
              <a:gd name="connsiteY231" fmla="*/ 3916907 h 5486400"/>
              <a:gd name="connsiteX232" fmla="*/ 300886 w 8489835"/>
              <a:gd name="connsiteY232" fmla="*/ 3848668 h 5486400"/>
              <a:gd name="connsiteX233" fmla="*/ 273591 w 8489835"/>
              <a:gd name="connsiteY233" fmla="*/ 3807725 h 5486400"/>
              <a:gd name="connsiteX234" fmla="*/ 191704 w 8489835"/>
              <a:gd name="connsiteY234" fmla="*/ 3753134 h 5486400"/>
              <a:gd name="connsiteX235" fmla="*/ 150761 w 8489835"/>
              <a:gd name="connsiteY235" fmla="*/ 3712191 h 5486400"/>
              <a:gd name="connsiteX236" fmla="*/ 137113 w 8489835"/>
              <a:gd name="connsiteY236" fmla="*/ 3671247 h 5486400"/>
              <a:gd name="connsiteX237" fmla="*/ 55226 w 8489835"/>
              <a:gd name="connsiteY237" fmla="*/ 3589361 h 5486400"/>
              <a:gd name="connsiteX238" fmla="*/ 27931 w 8489835"/>
              <a:gd name="connsiteY238" fmla="*/ 3507474 h 5486400"/>
              <a:gd name="connsiteX239" fmla="*/ 14283 w 8489835"/>
              <a:gd name="connsiteY239" fmla="*/ 3466531 h 5486400"/>
              <a:gd name="connsiteX240" fmla="*/ 68874 w 8489835"/>
              <a:gd name="connsiteY240" fmla="*/ 3452883 h 5486400"/>
              <a:gd name="connsiteX241" fmla="*/ 191704 w 8489835"/>
              <a:gd name="connsiteY241" fmla="*/ 3439235 h 5486400"/>
              <a:gd name="connsiteX242" fmla="*/ 205352 w 8489835"/>
              <a:gd name="connsiteY242" fmla="*/ 3398292 h 5486400"/>
              <a:gd name="connsiteX243" fmla="*/ 218999 w 8489835"/>
              <a:gd name="connsiteY243" fmla="*/ 3343701 h 5486400"/>
              <a:gd name="connsiteX244" fmla="*/ 218999 w 8489835"/>
              <a:gd name="connsiteY244" fmla="*/ 3098041 h 5486400"/>
              <a:gd name="connsiteX245" fmla="*/ 191704 w 8489835"/>
              <a:gd name="connsiteY245" fmla="*/ 3057098 h 5486400"/>
              <a:gd name="connsiteX246" fmla="*/ 178056 w 8489835"/>
              <a:gd name="connsiteY246" fmla="*/ 2988859 h 5486400"/>
              <a:gd name="connsiteX247" fmla="*/ 164408 w 8489835"/>
              <a:gd name="connsiteY247" fmla="*/ 2947916 h 5486400"/>
              <a:gd name="connsiteX248" fmla="*/ 150761 w 8489835"/>
              <a:gd name="connsiteY248" fmla="*/ 2879677 h 5486400"/>
              <a:gd name="connsiteX249" fmla="*/ 164408 w 8489835"/>
              <a:gd name="connsiteY249" fmla="*/ 2743200 h 5486400"/>
              <a:gd name="connsiteX250" fmla="*/ 178056 w 8489835"/>
              <a:gd name="connsiteY250" fmla="*/ 2702256 h 5486400"/>
              <a:gd name="connsiteX251" fmla="*/ 150761 w 8489835"/>
              <a:gd name="connsiteY251" fmla="*/ 2565779 h 5486400"/>
              <a:gd name="connsiteX252" fmla="*/ 451011 w 8489835"/>
              <a:gd name="connsiteY252" fmla="*/ 2524835 h 5486400"/>
              <a:gd name="connsiteX253" fmla="*/ 505602 w 8489835"/>
              <a:gd name="connsiteY253" fmla="*/ 2442949 h 5486400"/>
              <a:gd name="connsiteX254" fmla="*/ 573841 w 8489835"/>
              <a:gd name="connsiteY254" fmla="*/ 2361062 h 5486400"/>
              <a:gd name="connsiteX255" fmla="*/ 587489 w 8489835"/>
              <a:gd name="connsiteY255" fmla="*/ 2320119 h 5486400"/>
              <a:gd name="connsiteX256" fmla="*/ 710319 w 8489835"/>
              <a:gd name="connsiteY256" fmla="*/ 2265528 h 5486400"/>
              <a:gd name="connsiteX257" fmla="*/ 751262 w 8489835"/>
              <a:gd name="connsiteY257" fmla="*/ 2238232 h 5486400"/>
              <a:gd name="connsiteX258" fmla="*/ 792205 w 8489835"/>
              <a:gd name="connsiteY258" fmla="*/ 2129050 h 5486400"/>
              <a:gd name="connsiteX259" fmla="*/ 819501 w 8489835"/>
              <a:gd name="connsiteY259" fmla="*/ 2047164 h 5486400"/>
              <a:gd name="connsiteX260" fmla="*/ 805853 w 8489835"/>
              <a:gd name="connsiteY260" fmla="*/ 1869743 h 5486400"/>
              <a:gd name="connsiteX261" fmla="*/ 778558 w 8489835"/>
              <a:gd name="connsiteY261" fmla="*/ 1828800 h 5486400"/>
              <a:gd name="connsiteX262" fmla="*/ 696671 w 8489835"/>
              <a:gd name="connsiteY262" fmla="*/ 1760561 h 5486400"/>
              <a:gd name="connsiteX263" fmla="*/ 642080 w 8489835"/>
              <a:gd name="connsiteY263" fmla="*/ 1678674 h 5486400"/>
              <a:gd name="connsiteX264" fmla="*/ 614785 w 8489835"/>
              <a:gd name="connsiteY264" fmla="*/ 1637731 h 5486400"/>
              <a:gd name="connsiteX265" fmla="*/ 560193 w 8489835"/>
              <a:gd name="connsiteY265" fmla="*/ 1596788 h 5486400"/>
              <a:gd name="connsiteX266" fmla="*/ 478307 w 8489835"/>
              <a:gd name="connsiteY266" fmla="*/ 1528549 h 5486400"/>
              <a:gd name="connsiteX267" fmla="*/ 382773 w 8489835"/>
              <a:gd name="connsiteY267" fmla="*/ 1501253 h 5486400"/>
              <a:gd name="connsiteX268" fmla="*/ 328182 w 8489835"/>
              <a:gd name="connsiteY268" fmla="*/ 1473958 h 5486400"/>
              <a:gd name="connsiteX269" fmla="*/ 259943 w 8489835"/>
              <a:gd name="connsiteY269" fmla="*/ 1392071 h 5486400"/>
              <a:gd name="connsiteX270" fmla="*/ 218999 w 8489835"/>
              <a:gd name="connsiteY270" fmla="*/ 1364776 h 5486400"/>
              <a:gd name="connsiteX271" fmla="*/ 205352 w 8489835"/>
              <a:gd name="connsiteY271" fmla="*/ 1282889 h 5486400"/>
              <a:gd name="connsiteX272" fmla="*/ 178056 w 8489835"/>
              <a:gd name="connsiteY272" fmla="*/ 1201003 h 5486400"/>
              <a:gd name="connsiteX273" fmla="*/ 164408 w 8489835"/>
              <a:gd name="connsiteY273" fmla="*/ 1105468 h 5486400"/>
              <a:gd name="connsiteX274" fmla="*/ 137113 w 8489835"/>
              <a:gd name="connsiteY274" fmla="*/ 1050877 h 5486400"/>
              <a:gd name="connsiteX275" fmla="*/ 109817 w 8489835"/>
              <a:gd name="connsiteY275" fmla="*/ 968991 h 5486400"/>
              <a:gd name="connsiteX276" fmla="*/ 68874 w 8489835"/>
              <a:gd name="connsiteY276" fmla="*/ 846161 h 5486400"/>
              <a:gd name="connsiteX277" fmla="*/ 27931 w 8489835"/>
              <a:gd name="connsiteY277" fmla="*/ 805217 h 5486400"/>
              <a:gd name="connsiteX278" fmla="*/ 635 w 8489835"/>
              <a:gd name="connsiteY278" fmla="*/ 723331 h 5486400"/>
              <a:gd name="connsiteX279" fmla="*/ 27931 w 8489835"/>
              <a:gd name="connsiteY279" fmla="*/ 586853 h 5486400"/>
              <a:gd name="connsiteX280" fmla="*/ 55226 w 8489835"/>
              <a:gd name="connsiteY280" fmla="*/ 545910 h 5486400"/>
              <a:gd name="connsiteX281" fmla="*/ 96170 w 8489835"/>
              <a:gd name="connsiteY281" fmla="*/ 409432 h 5486400"/>
              <a:gd name="connsiteX282" fmla="*/ 205352 w 8489835"/>
              <a:gd name="connsiteY282" fmla="*/ 354841 h 5486400"/>
              <a:gd name="connsiteX283" fmla="*/ 328182 w 8489835"/>
              <a:gd name="connsiteY283" fmla="*/ 272955 h 5486400"/>
              <a:gd name="connsiteX284" fmla="*/ 355477 w 8489835"/>
              <a:gd name="connsiteY284" fmla="*/ 232012 h 5486400"/>
              <a:gd name="connsiteX285" fmla="*/ 328182 w 8489835"/>
              <a:gd name="connsiteY285" fmla="*/ 136477 h 5486400"/>
              <a:gd name="connsiteX286" fmla="*/ 369125 w 8489835"/>
              <a:gd name="connsiteY286" fmla="*/ 40943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</a:cxnLst>
            <a:rect l="l" t="t" r="r" b="b"/>
            <a:pathLst>
              <a:path w="8489835" h="5486400">
                <a:moveTo>
                  <a:pt x="369125" y="40943"/>
                </a:moveTo>
                <a:cubicBezTo>
                  <a:pt x="396420" y="18197"/>
                  <a:pt x="462567" y="0"/>
                  <a:pt x="491955" y="0"/>
                </a:cubicBezTo>
                <a:cubicBezTo>
                  <a:pt x="524123" y="0"/>
                  <a:pt x="555644" y="9098"/>
                  <a:pt x="587489" y="13647"/>
                </a:cubicBezTo>
                <a:cubicBezTo>
                  <a:pt x="601137" y="22746"/>
                  <a:pt x="616173" y="30046"/>
                  <a:pt x="628432" y="40943"/>
                </a:cubicBezTo>
                <a:cubicBezTo>
                  <a:pt x="657283" y="66589"/>
                  <a:pt x="678201" y="101416"/>
                  <a:pt x="710319" y="122829"/>
                </a:cubicBezTo>
                <a:lnTo>
                  <a:pt x="751262" y="150125"/>
                </a:lnTo>
                <a:cubicBezTo>
                  <a:pt x="807390" y="234317"/>
                  <a:pt x="777557" y="225877"/>
                  <a:pt x="846796" y="245659"/>
                </a:cubicBezTo>
                <a:cubicBezTo>
                  <a:pt x="864832" y="250812"/>
                  <a:pt x="883191" y="254758"/>
                  <a:pt x="901388" y="259307"/>
                </a:cubicBezTo>
                <a:cubicBezTo>
                  <a:pt x="905937" y="272955"/>
                  <a:pt x="915035" y="285864"/>
                  <a:pt x="915035" y="300250"/>
                </a:cubicBezTo>
                <a:cubicBezTo>
                  <a:pt x="915035" y="314636"/>
                  <a:pt x="910375" y="329960"/>
                  <a:pt x="901388" y="341194"/>
                </a:cubicBezTo>
                <a:cubicBezTo>
                  <a:pt x="882148" y="365244"/>
                  <a:pt x="846471" y="373147"/>
                  <a:pt x="819501" y="382137"/>
                </a:cubicBezTo>
                <a:cubicBezTo>
                  <a:pt x="810402" y="395785"/>
                  <a:pt x="799540" y="408409"/>
                  <a:pt x="792205" y="423080"/>
                </a:cubicBezTo>
                <a:cubicBezTo>
                  <a:pt x="785771" y="435947"/>
                  <a:pt x="785695" y="451533"/>
                  <a:pt x="778558" y="464023"/>
                </a:cubicBezTo>
                <a:cubicBezTo>
                  <a:pt x="767273" y="483773"/>
                  <a:pt x="751262" y="500418"/>
                  <a:pt x="737614" y="518615"/>
                </a:cubicBezTo>
                <a:cubicBezTo>
                  <a:pt x="708502" y="605955"/>
                  <a:pt x="709293" y="585930"/>
                  <a:pt x="737614" y="736979"/>
                </a:cubicBezTo>
                <a:cubicBezTo>
                  <a:pt x="740637" y="753101"/>
                  <a:pt x="752102" y="767675"/>
                  <a:pt x="764910" y="777922"/>
                </a:cubicBezTo>
                <a:cubicBezTo>
                  <a:pt x="776144" y="786909"/>
                  <a:pt x="792205" y="787021"/>
                  <a:pt x="805853" y="791570"/>
                </a:cubicBezTo>
                <a:cubicBezTo>
                  <a:pt x="842247" y="787021"/>
                  <a:pt x="878949" y="784483"/>
                  <a:pt x="915035" y="777922"/>
                </a:cubicBezTo>
                <a:cubicBezTo>
                  <a:pt x="981624" y="765815"/>
                  <a:pt x="932511" y="764584"/>
                  <a:pt x="996922" y="736979"/>
                </a:cubicBezTo>
                <a:cubicBezTo>
                  <a:pt x="1014162" y="729590"/>
                  <a:pt x="1033316" y="727880"/>
                  <a:pt x="1051513" y="723331"/>
                </a:cubicBezTo>
                <a:cubicBezTo>
                  <a:pt x="1065161" y="714232"/>
                  <a:pt x="1077785" y="703370"/>
                  <a:pt x="1092456" y="696035"/>
                </a:cubicBezTo>
                <a:cubicBezTo>
                  <a:pt x="1105323" y="689601"/>
                  <a:pt x="1119520" y="686173"/>
                  <a:pt x="1133399" y="682388"/>
                </a:cubicBezTo>
                <a:cubicBezTo>
                  <a:pt x="1169592" y="672517"/>
                  <a:pt x="1206389" y="664963"/>
                  <a:pt x="1242582" y="655092"/>
                </a:cubicBezTo>
                <a:cubicBezTo>
                  <a:pt x="1357982" y="623619"/>
                  <a:pt x="1184844" y="661179"/>
                  <a:pt x="1351764" y="627797"/>
                </a:cubicBezTo>
                <a:cubicBezTo>
                  <a:pt x="1479143" y="632346"/>
                  <a:pt x="1606934" y="630241"/>
                  <a:pt x="1733901" y="641444"/>
                </a:cubicBezTo>
                <a:cubicBezTo>
                  <a:pt x="1762562" y="643973"/>
                  <a:pt x="1787875" y="661762"/>
                  <a:pt x="1815788" y="668740"/>
                </a:cubicBezTo>
                <a:cubicBezTo>
                  <a:pt x="1852182" y="677838"/>
                  <a:pt x="1889381" y="684172"/>
                  <a:pt x="1924970" y="696035"/>
                </a:cubicBezTo>
                <a:cubicBezTo>
                  <a:pt x="1965913" y="709683"/>
                  <a:pt x="2005479" y="728516"/>
                  <a:pt x="2047799" y="736979"/>
                </a:cubicBezTo>
                <a:cubicBezTo>
                  <a:pt x="2152824" y="757983"/>
                  <a:pt x="2093534" y="745000"/>
                  <a:pt x="2225220" y="777922"/>
                </a:cubicBezTo>
                <a:cubicBezTo>
                  <a:pt x="2243417" y="782471"/>
                  <a:pt x="2261147" y="789704"/>
                  <a:pt x="2279811" y="791570"/>
                </a:cubicBezTo>
                <a:lnTo>
                  <a:pt x="2416289" y="805217"/>
                </a:lnTo>
                <a:lnTo>
                  <a:pt x="2498176" y="832513"/>
                </a:lnTo>
                <a:cubicBezTo>
                  <a:pt x="2511824" y="837062"/>
                  <a:pt x="2524821" y="844572"/>
                  <a:pt x="2539119" y="846161"/>
                </a:cubicBezTo>
                <a:lnTo>
                  <a:pt x="2661949" y="859809"/>
                </a:lnTo>
                <a:cubicBezTo>
                  <a:pt x="2730188" y="855260"/>
                  <a:pt x="2798651" y="853321"/>
                  <a:pt x="2866665" y="846161"/>
                </a:cubicBezTo>
                <a:cubicBezTo>
                  <a:pt x="2885319" y="844197"/>
                  <a:pt x="2902802" y="835868"/>
                  <a:pt x="2921256" y="832513"/>
                </a:cubicBezTo>
                <a:cubicBezTo>
                  <a:pt x="2962691" y="824979"/>
                  <a:pt x="3087952" y="809970"/>
                  <a:pt x="3125973" y="805217"/>
                </a:cubicBezTo>
                <a:cubicBezTo>
                  <a:pt x="3207859" y="809766"/>
                  <a:pt x="3289928" y="811760"/>
                  <a:pt x="3371632" y="818865"/>
                </a:cubicBezTo>
                <a:cubicBezTo>
                  <a:pt x="3444025" y="825160"/>
                  <a:pt x="3447707" y="841297"/>
                  <a:pt x="3521758" y="859809"/>
                </a:cubicBezTo>
                <a:cubicBezTo>
                  <a:pt x="3558152" y="868907"/>
                  <a:pt x="3595351" y="875241"/>
                  <a:pt x="3630940" y="887104"/>
                </a:cubicBezTo>
                <a:cubicBezTo>
                  <a:pt x="3644588" y="891653"/>
                  <a:pt x="3657865" y="897517"/>
                  <a:pt x="3671883" y="900752"/>
                </a:cubicBezTo>
                <a:cubicBezTo>
                  <a:pt x="3717088" y="911184"/>
                  <a:pt x="3808361" y="928047"/>
                  <a:pt x="3808361" y="928047"/>
                </a:cubicBezTo>
                <a:cubicBezTo>
                  <a:pt x="3883953" y="978443"/>
                  <a:pt x="3813513" y="939572"/>
                  <a:pt x="3931191" y="968991"/>
                </a:cubicBezTo>
                <a:cubicBezTo>
                  <a:pt x="3959104" y="975969"/>
                  <a:pt x="3985782" y="987188"/>
                  <a:pt x="4013077" y="996286"/>
                </a:cubicBezTo>
                <a:cubicBezTo>
                  <a:pt x="4026725" y="1000835"/>
                  <a:pt x="4040064" y="1006445"/>
                  <a:pt x="4054020" y="1009934"/>
                </a:cubicBezTo>
                <a:lnTo>
                  <a:pt x="4108611" y="1023582"/>
                </a:lnTo>
                <a:cubicBezTo>
                  <a:pt x="4235990" y="1019033"/>
                  <a:pt x="4363553" y="1018140"/>
                  <a:pt x="4490749" y="1009934"/>
                </a:cubicBezTo>
                <a:cubicBezTo>
                  <a:pt x="4517435" y="1008212"/>
                  <a:pt x="4553720" y="984754"/>
                  <a:pt x="4572635" y="968991"/>
                </a:cubicBezTo>
                <a:cubicBezTo>
                  <a:pt x="4587463" y="956635"/>
                  <a:pt x="4598751" y="940403"/>
                  <a:pt x="4613579" y="928047"/>
                </a:cubicBezTo>
                <a:cubicBezTo>
                  <a:pt x="4626180" y="917546"/>
                  <a:pt x="4641921" y="911253"/>
                  <a:pt x="4654522" y="900752"/>
                </a:cubicBezTo>
                <a:cubicBezTo>
                  <a:pt x="4669349" y="888396"/>
                  <a:pt x="4680230" y="871659"/>
                  <a:pt x="4695465" y="859809"/>
                </a:cubicBezTo>
                <a:cubicBezTo>
                  <a:pt x="4721360" y="839668"/>
                  <a:pt x="4750056" y="823414"/>
                  <a:pt x="4777352" y="805217"/>
                </a:cubicBezTo>
                <a:cubicBezTo>
                  <a:pt x="4791000" y="796119"/>
                  <a:pt x="4806697" y="789520"/>
                  <a:pt x="4818295" y="777922"/>
                </a:cubicBezTo>
                <a:lnTo>
                  <a:pt x="4900182" y="696035"/>
                </a:lnTo>
                <a:lnTo>
                  <a:pt x="4941125" y="655092"/>
                </a:lnTo>
                <a:lnTo>
                  <a:pt x="4982068" y="614149"/>
                </a:lnTo>
                <a:cubicBezTo>
                  <a:pt x="4991167" y="586853"/>
                  <a:pt x="4989019" y="552607"/>
                  <a:pt x="5009364" y="532262"/>
                </a:cubicBezTo>
                <a:cubicBezTo>
                  <a:pt x="5036659" y="504967"/>
                  <a:pt x="5054630" y="462583"/>
                  <a:pt x="5091250" y="450376"/>
                </a:cubicBezTo>
                <a:cubicBezTo>
                  <a:pt x="5194167" y="416069"/>
                  <a:pt x="5067303" y="462348"/>
                  <a:pt x="5173137" y="409432"/>
                </a:cubicBezTo>
                <a:cubicBezTo>
                  <a:pt x="5186004" y="402999"/>
                  <a:pt x="5200432" y="400334"/>
                  <a:pt x="5214080" y="395785"/>
                </a:cubicBezTo>
                <a:cubicBezTo>
                  <a:pt x="5310096" y="331773"/>
                  <a:pt x="5188350" y="405433"/>
                  <a:pt x="5323262" y="354841"/>
                </a:cubicBezTo>
                <a:cubicBezTo>
                  <a:pt x="5372805" y="336263"/>
                  <a:pt x="5359865" y="310072"/>
                  <a:pt x="5418796" y="300250"/>
                </a:cubicBezTo>
                <a:cubicBezTo>
                  <a:pt x="5705674" y="252437"/>
                  <a:pt x="5607595" y="291979"/>
                  <a:pt x="5787286" y="259307"/>
                </a:cubicBezTo>
                <a:cubicBezTo>
                  <a:pt x="5866698" y="244868"/>
                  <a:pt x="5828825" y="242099"/>
                  <a:pt x="5923764" y="218364"/>
                </a:cubicBezTo>
                <a:cubicBezTo>
                  <a:pt x="6009562" y="196914"/>
                  <a:pt x="5959786" y="207369"/>
                  <a:pt x="6073889" y="191068"/>
                </a:cubicBezTo>
                <a:cubicBezTo>
                  <a:pt x="6176800" y="156764"/>
                  <a:pt x="6049949" y="203038"/>
                  <a:pt x="6155776" y="150125"/>
                </a:cubicBezTo>
                <a:cubicBezTo>
                  <a:pt x="6168643" y="143691"/>
                  <a:pt x="6183249" y="141528"/>
                  <a:pt x="6196719" y="136477"/>
                </a:cubicBezTo>
                <a:cubicBezTo>
                  <a:pt x="6219658" y="127875"/>
                  <a:pt x="6242019" y="117784"/>
                  <a:pt x="6264958" y="109182"/>
                </a:cubicBezTo>
                <a:cubicBezTo>
                  <a:pt x="6304120" y="94496"/>
                  <a:pt x="6317468" y="92642"/>
                  <a:pt x="6360492" y="81886"/>
                </a:cubicBezTo>
                <a:cubicBezTo>
                  <a:pt x="6446928" y="90985"/>
                  <a:pt x="6535286" y="88899"/>
                  <a:pt x="6619799" y="109182"/>
                </a:cubicBezTo>
                <a:cubicBezTo>
                  <a:pt x="6651698" y="116838"/>
                  <a:pt x="6674390" y="145576"/>
                  <a:pt x="6701686" y="163773"/>
                </a:cubicBezTo>
                <a:cubicBezTo>
                  <a:pt x="6701688" y="163775"/>
                  <a:pt x="6783572" y="218363"/>
                  <a:pt x="6783573" y="218364"/>
                </a:cubicBezTo>
                <a:cubicBezTo>
                  <a:pt x="6797221" y="232012"/>
                  <a:pt x="6808457" y="248601"/>
                  <a:pt x="6824516" y="259307"/>
                </a:cubicBezTo>
                <a:cubicBezTo>
                  <a:pt x="6836486" y="267287"/>
                  <a:pt x="6852592" y="266521"/>
                  <a:pt x="6865459" y="272955"/>
                </a:cubicBezTo>
                <a:cubicBezTo>
                  <a:pt x="7002518" y="341484"/>
                  <a:pt x="6793510" y="255767"/>
                  <a:pt x="6960993" y="327546"/>
                </a:cubicBezTo>
                <a:cubicBezTo>
                  <a:pt x="6974216" y="333213"/>
                  <a:pt x="6988104" y="337242"/>
                  <a:pt x="7001937" y="341194"/>
                </a:cubicBezTo>
                <a:cubicBezTo>
                  <a:pt x="7077148" y="362682"/>
                  <a:pt x="7080374" y="357491"/>
                  <a:pt x="7179358" y="368489"/>
                </a:cubicBezTo>
                <a:cubicBezTo>
                  <a:pt x="7257580" y="485823"/>
                  <a:pt x="7153425" y="347744"/>
                  <a:pt x="7247596" y="423080"/>
                </a:cubicBezTo>
                <a:cubicBezTo>
                  <a:pt x="7334615" y="492695"/>
                  <a:pt x="7192544" y="447553"/>
                  <a:pt x="7343131" y="477671"/>
                </a:cubicBezTo>
                <a:cubicBezTo>
                  <a:pt x="7379525" y="473122"/>
                  <a:pt x="7416731" y="472918"/>
                  <a:pt x="7452313" y="464023"/>
                </a:cubicBezTo>
                <a:cubicBezTo>
                  <a:pt x="7472050" y="459089"/>
                  <a:pt x="7487855" y="443871"/>
                  <a:pt x="7506904" y="436728"/>
                </a:cubicBezTo>
                <a:cubicBezTo>
                  <a:pt x="7524467" y="430142"/>
                  <a:pt x="7543298" y="427629"/>
                  <a:pt x="7561495" y="423080"/>
                </a:cubicBezTo>
                <a:cubicBezTo>
                  <a:pt x="7597188" y="446876"/>
                  <a:pt x="7612237" y="449327"/>
                  <a:pt x="7629734" y="491319"/>
                </a:cubicBezTo>
                <a:cubicBezTo>
                  <a:pt x="7646333" y="531157"/>
                  <a:pt x="7657029" y="573206"/>
                  <a:pt x="7670677" y="614149"/>
                </a:cubicBezTo>
                <a:cubicBezTo>
                  <a:pt x="7680412" y="643353"/>
                  <a:pt x="7686721" y="674249"/>
                  <a:pt x="7711620" y="696035"/>
                </a:cubicBezTo>
                <a:cubicBezTo>
                  <a:pt x="7786932" y="761933"/>
                  <a:pt x="7774364" y="742154"/>
                  <a:pt x="7848098" y="764274"/>
                </a:cubicBezTo>
                <a:cubicBezTo>
                  <a:pt x="7875657" y="772542"/>
                  <a:pt x="7902689" y="782472"/>
                  <a:pt x="7929985" y="791570"/>
                </a:cubicBezTo>
                <a:cubicBezTo>
                  <a:pt x="7943633" y="796119"/>
                  <a:pt x="7956972" y="801728"/>
                  <a:pt x="7970928" y="805217"/>
                </a:cubicBezTo>
                <a:cubicBezTo>
                  <a:pt x="8057649" y="826898"/>
                  <a:pt x="8007484" y="813712"/>
                  <a:pt x="8121053" y="846161"/>
                </a:cubicBezTo>
                <a:cubicBezTo>
                  <a:pt x="8219878" y="912043"/>
                  <a:pt x="8114801" y="851638"/>
                  <a:pt x="8339417" y="887104"/>
                </a:cubicBezTo>
                <a:cubicBezTo>
                  <a:pt x="8367837" y="891591"/>
                  <a:pt x="8394008" y="905302"/>
                  <a:pt x="8421304" y="914400"/>
                </a:cubicBezTo>
                <a:lnTo>
                  <a:pt x="8462247" y="928047"/>
                </a:lnTo>
                <a:cubicBezTo>
                  <a:pt x="8491052" y="1028862"/>
                  <a:pt x="8500079" y="1008733"/>
                  <a:pt x="8475895" y="1105468"/>
                </a:cubicBezTo>
                <a:cubicBezTo>
                  <a:pt x="8468917" y="1133381"/>
                  <a:pt x="8448599" y="1187355"/>
                  <a:pt x="8448599" y="1187355"/>
                </a:cubicBezTo>
                <a:cubicBezTo>
                  <a:pt x="8447105" y="1203787"/>
                  <a:pt x="8446990" y="1332189"/>
                  <a:pt x="8421304" y="1378423"/>
                </a:cubicBezTo>
                <a:cubicBezTo>
                  <a:pt x="8405372" y="1407100"/>
                  <a:pt x="8377087" y="1429188"/>
                  <a:pt x="8366713" y="1460310"/>
                </a:cubicBezTo>
                <a:cubicBezTo>
                  <a:pt x="8358928" y="1483664"/>
                  <a:pt x="8348445" y="1527080"/>
                  <a:pt x="8325770" y="1542197"/>
                </a:cubicBezTo>
                <a:cubicBezTo>
                  <a:pt x="8310163" y="1552602"/>
                  <a:pt x="8289376" y="1551295"/>
                  <a:pt x="8271179" y="1555844"/>
                </a:cubicBezTo>
                <a:cubicBezTo>
                  <a:pt x="8225686" y="1551295"/>
                  <a:pt x="8179250" y="1552477"/>
                  <a:pt x="8134701" y="1542197"/>
                </a:cubicBezTo>
                <a:cubicBezTo>
                  <a:pt x="8118718" y="1538509"/>
                  <a:pt x="8108747" y="1521563"/>
                  <a:pt x="8093758" y="1514901"/>
                </a:cubicBezTo>
                <a:cubicBezTo>
                  <a:pt x="8067466" y="1503216"/>
                  <a:pt x="8011871" y="1487606"/>
                  <a:pt x="8011871" y="1487606"/>
                </a:cubicBezTo>
                <a:cubicBezTo>
                  <a:pt x="7989125" y="1492155"/>
                  <a:pt x="7962933" y="1488386"/>
                  <a:pt x="7943632" y="1501253"/>
                </a:cubicBezTo>
                <a:cubicBezTo>
                  <a:pt x="7906160" y="1526234"/>
                  <a:pt x="7879943" y="1564943"/>
                  <a:pt x="7848098" y="1596788"/>
                </a:cubicBezTo>
                <a:cubicBezTo>
                  <a:pt x="7795558" y="1649329"/>
                  <a:pt x="7823213" y="1627026"/>
                  <a:pt x="7766211" y="1665026"/>
                </a:cubicBezTo>
                <a:lnTo>
                  <a:pt x="7684325" y="1787856"/>
                </a:lnTo>
                <a:cubicBezTo>
                  <a:pt x="7675226" y="1801504"/>
                  <a:pt x="7670677" y="1819701"/>
                  <a:pt x="7657029" y="1828800"/>
                </a:cubicBezTo>
                <a:cubicBezTo>
                  <a:pt x="7558215" y="1894676"/>
                  <a:pt x="7604485" y="1868720"/>
                  <a:pt x="7520552" y="1910686"/>
                </a:cubicBezTo>
                <a:cubicBezTo>
                  <a:pt x="7511453" y="1924334"/>
                  <a:pt x="7494514" y="1935275"/>
                  <a:pt x="7493256" y="1951629"/>
                </a:cubicBezTo>
                <a:cubicBezTo>
                  <a:pt x="7442877" y="2606548"/>
                  <a:pt x="7523488" y="2267420"/>
                  <a:pt x="7465961" y="2497540"/>
                </a:cubicBezTo>
                <a:cubicBezTo>
                  <a:pt x="7470510" y="2583976"/>
                  <a:pt x="7483538" y="2670381"/>
                  <a:pt x="7479608" y="2756847"/>
                </a:cubicBezTo>
                <a:cubicBezTo>
                  <a:pt x="7478863" y="2773233"/>
                  <a:pt x="7466554" y="2789653"/>
                  <a:pt x="7452313" y="2797791"/>
                </a:cubicBezTo>
                <a:cubicBezTo>
                  <a:pt x="7432173" y="2809300"/>
                  <a:pt x="7406718" y="2806406"/>
                  <a:pt x="7384074" y="2811438"/>
                </a:cubicBezTo>
                <a:cubicBezTo>
                  <a:pt x="7365764" y="2815507"/>
                  <a:pt x="7347680" y="2820537"/>
                  <a:pt x="7329483" y="2825086"/>
                </a:cubicBezTo>
                <a:cubicBezTo>
                  <a:pt x="7320385" y="2838734"/>
                  <a:pt x="7309523" y="2851358"/>
                  <a:pt x="7302188" y="2866029"/>
                </a:cubicBezTo>
                <a:cubicBezTo>
                  <a:pt x="7295754" y="2878896"/>
                  <a:pt x="7296520" y="2895003"/>
                  <a:pt x="7288540" y="2906973"/>
                </a:cubicBezTo>
                <a:cubicBezTo>
                  <a:pt x="7249733" y="2965182"/>
                  <a:pt x="7256731" y="2936525"/>
                  <a:pt x="7206653" y="2961564"/>
                </a:cubicBezTo>
                <a:cubicBezTo>
                  <a:pt x="7100827" y="3014477"/>
                  <a:pt x="7227679" y="2968202"/>
                  <a:pt x="7124767" y="3002507"/>
                </a:cubicBezTo>
                <a:cubicBezTo>
                  <a:pt x="7102181" y="3070265"/>
                  <a:pt x="7115769" y="3085360"/>
                  <a:pt x="7056528" y="3111689"/>
                </a:cubicBezTo>
                <a:cubicBezTo>
                  <a:pt x="7030236" y="3123374"/>
                  <a:pt x="6974641" y="3138985"/>
                  <a:pt x="6974641" y="3138985"/>
                </a:cubicBezTo>
                <a:cubicBezTo>
                  <a:pt x="6968894" y="3147606"/>
                  <a:pt x="6926635" y="3203214"/>
                  <a:pt x="6933698" y="3220871"/>
                </a:cubicBezTo>
                <a:cubicBezTo>
                  <a:pt x="6939790" y="3236100"/>
                  <a:pt x="6959652" y="3241505"/>
                  <a:pt x="6974641" y="3248167"/>
                </a:cubicBezTo>
                <a:cubicBezTo>
                  <a:pt x="7000933" y="3259852"/>
                  <a:pt x="7056528" y="3275462"/>
                  <a:pt x="7056528" y="3275462"/>
                </a:cubicBezTo>
                <a:cubicBezTo>
                  <a:pt x="7070176" y="3284561"/>
                  <a:pt x="7082482" y="3296096"/>
                  <a:pt x="7097471" y="3302758"/>
                </a:cubicBezTo>
                <a:cubicBezTo>
                  <a:pt x="7123763" y="3314443"/>
                  <a:pt x="7179358" y="3330053"/>
                  <a:pt x="7179358" y="3330053"/>
                </a:cubicBezTo>
                <a:cubicBezTo>
                  <a:pt x="7188456" y="3348250"/>
                  <a:pt x="7196559" y="3366980"/>
                  <a:pt x="7206653" y="3384644"/>
                </a:cubicBezTo>
                <a:cubicBezTo>
                  <a:pt x="7214791" y="3398886"/>
                  <a:pt x="7227287" y="3410599"/>
                  <a:pt x="7233949" y="3425588"/>
                </a:cubicBezTo>
                <a:cubicBezTo>
                  <a:pt x="7245634" y="3451880"/>
                  <a:pt x="7245284" y="3483534"/>
                  <a:pt x="7261244" y="3507474"/>
                </a:cubicBezTo>
                <a:lnTo>
                  <a:pt x="7343131" y="3630304"/>
                </a:lnTo>
                <a:cubicBezTo>
                  <a:pt x="7352229" y="3643952"/>
                  <a:pt x="7365239" y="3655686"/>
                  <a:pt x="7370426" y="3671247"/>
                </a:cubicBezTo>
                <a:cubicBezTo>
                  <a:pt x="7402909" y="3768695"/>
                  <a:pt x="7381762" y="3729194"/>
                  <a:pt x="7425017" y="3794077"/>
                </a:cubicBezTo>
                <a:cubicBezTo>
                  <a:pt x="7447262" y="3883056"/>
                  <a:pt x="7419019" y="3822107"/>
                  <a:pt x="7479608" y="3875964"/>
                </a:cubicBezTo>
                <a:cubicBezTo>
                  <a:pt x="7590078" y="3974159"/>
                  <a:pt x="7518013" y="3943356"/>
                  <a:pt x="7602438" y="3971498"/>
                </a:cubicBezTo>
                <a:lnTo>
                  <a:pt x="7657029" y="4053385"/>
                </a:lnTo>
                <a:lnTo>
                  <a:pt x="7684325" y="4094328"/>
                </a:lnTo>
                <a:cubicBezTo>
                  <a:pt x="7679776" y="4112525"/>
                  <a:pt x="7684918" y="4136712"/>
                  <a:pt x="7670677" y="4148919"/>
                </a:cubicBezTo>
                <a:cubicBezTo>
                  <a:pt x="7648832" y="4167644"/>
                  <a:pt x="7616704" y="4169237"/>
                  <a:pt x="7588791" y="4176215"/>
                </a:cubicBezTo>
                <a:cubicBezTo>
                  <a:pt x="7459041" y="4208650"/>
                  <a:pt x="7552924" y="4188761"/>
                  <a:pt x="7302188" y="4203510"/>
                </a:cubicBezTo>
                <a:cubicBezTo>
                  <a:pt x="7237304" y="4246766"/>
                  <a:pt x="7276806" y="4225619"/>
                  <a:pt x="7179358" y="4258101"/>
                </a:cubicBezTo>
                <a:lnTo>
                  <a:pt x="7138414" y="4271749"/>
                </a:lnTo>
                <a:cubicBezTo>
                  <a:pt x="7079274" y="4267200"/>
                  <a:pt x="7019292" y="4269032"/>
                  <a:pt x="6960993" y="4258101"/>
                </a:cubicBezTo>
                <a:cubicBezTo>
                  <a:pt x="6916198" y="4249702"/>
                  <a:pt x="6919352" y="4216459"/>
                  <a:pt x="6892755" y="4189862"/>
                </a:cubicBezTo>
                <a:cubicBezTo>
                  <a:pt x="6881157" y="4178264"/>
                  <a:pt x="6865459" y="4171665"/>
                  <a:pt x="6851811" y="4162567"/>
                </a:cubicBezTo>
                <a:cubicBezTo>
                  <a:pt x="6847262" y="4148919"/>
                  <a:pt x="6848336" y="4131796"/>
                  <a:pt x="6838164" y="4121623"/>
                </a:cubicBezTo>
                <a:cubicBezTo>
                  <a:pt x="6791236" y="4074694"/>
                  <a:pt x="6766820" y="4070546"/>
                  <a:pt x="6715334" y="4053385"/>
                </a:cubicBezTo>
                <a:cubicBezTo>
                  <a:pt x="6701686" y="4039737"/>
                  <a:pt x="6686747" y="4027268"/>
                  <a:pt x="6674391" y="4012441"/>
                </a:cubicBezTo>
                <a:cubicBezTo>
                  <a:pt x="6663890" y="3999840"/>
                  <a:pt x="6659903" y="3981745"/>
                  <a:pt x="6647095" y="3971498"/>
                </a:cubicBezTo>
                <a:cubicBezTo>
                  <a:pt x="6635861" y="3962511"/>
                  <a:pt x="6619800" y="3962399"/>
                  <a:pt x="6606152" y="3957850"/>
                </a:cubicBezTo>
                <a:cubicBezTo>
                  <a:pt x="6578856" y="3962399"/>
                  <a:pt x="6551400" y="3966071"/>
                  <a:pt x="6524265" y="3971498"/>
                </a:cubicBezTo>
                <a:cubicBezTo>
                  <a:pt x="6505872" y="3975177"/>
                  <a:pt x="6488316" y="3983075"/>
                  <a:pt x="6469674" y="3985146"/>
                </a:cubicBezTo>
                <a:cubicBezTo>
                  <a:pt x="6406213" y="3992197"/>
                  <a:pt x="6342295" y="3994245"/>
                  <a:pt x="6278605" y="3998794"/>
                </a:cubicBezTo>
                <a:cubicBezTo>
                  <a:pt x="6264957" y="4007892"/>
                  <a:pt x="6252333" y="4018754"/>
                  <a:pt x="6237662" y="4026089"/>
                </a:cubicBezTo>
                <a:cubicBezTo>
                  <a:pt x="6224795" y="4032523"/>
                  <a:pt x="6209942" y="4034070"/>
                  <a:pt x="6196719" y="4039737"/>
                </a:cubicBezTo>
                <a:cubicBezTo>
                  <a:pt x="6178019" y="4047751"/>
                  <a:pt x="6160325" y="4057934"/>
                  <a:pt x="6142128" y="4067032"/>
                </a:cubicBezTo>
                <a:cubicBezTo>
                  <a:pt x="6099579" y="4130855"/>
                  <a:pt x="6134290" y="4099699"/>
                  <a:pt x="6046593" y="4121623"/>
                </a:cubicBezTo>
                <a:cubicBezTo>
                  <a:pt x="6032637" y="4125112"/>
                  <a:pt x="6018517" y="4128837"/>
                  <a:pt x="6005650" y="4135271"/>
                </a:cubicBezTo>
                <a:cubicBezTo>
                  <a:pt x="5990979" y="4142607"/>
                  <a:pt x="5980945" y="4160247"/>
                  <a:pt x="5964707" y="4162567"/>
                </a:cubicBezTo>
                <a:cubicBezTo>
                  <a:pt x="5883518" y="4174166"/>
                  <a:pt x="5800934" y="4171666"/>
                  <a:pt x="5719047" y="4176215"/>
                </a:cubicBezTo>
                <a:cubicBezTo>
                  <a:pt x="5709949" y="4203510"/>
                  <a:pt x="5696482" y="4229721"/>
                  <a:pt x="5691752" y="4258101"/>
                </a:cubicBezTo>
                <a:cubicBezTo>
                  <a:pt x="5687203" y="4285397"/>
                  <a:pt x="5686855" y="4313736"/>
                  <a:pt x="5678104" y="4339988"/>
                </a:cubicBezTo>
                <a:cubicBezTo>
                  <a:pt x="5659699" y="4395202"/>
                  <a:pt x="5651572" y="4373725"/>
                  <a:pt x="5609865" y="4394579"/>
                </a:cubicBezTo>
                <a:cubicBezTo>
                  <a:pt x="5595194" y="4401914"/>
                  <a:pt x="5582269" y="4412340"/>
                  <a:pt x="5568922" y="4421874"/>
                </a:cubicBezTo>
                <a:cubicBezTo>
                  <a:pt x="5550413" y="4435095"/>
                  <a:pt x="5535117" y="4453579"/>
                  <a:pt x="5514331" y="4462817"/>
                </a:cubicBezTo>
                <a:cubicBezTo>
                  <a:pt x="5493133" y="4472238"/>
                  <a:pt x="5468838" y="4471916"/>
                  <a:pt x="5446092" y="4476465"/>
                </a:cubicBezTo>
                <a:cubicBezTo>
                  <a:pt x="5432444" y="4485564"/>
                  <a:pt x="5416747" y="4492163"/>
                  <a:pt x="5405149" y="4503761"/>
                </a:cubicBezTo>
                <a:cubicBezTo>
                  <a:pt x="5366767" y="4542143"/>
                  <a:pt x="5373355" y="4571689"/>
                  <a:pt x="5364205" y="4626591"/>
                </a:cubicBezTo>
                <a:cubicBezTo>
                  <a:pt x="5332360" y="4622042"/>
                  <a:pt x="5300214" y="4619252"/>
                  <a:pt x="5268671" y="4612943"/>
                </a:cubicBezTo>
                <a:cubicBezTo>
                  <a:pt x="5254564" y="4610122"/>
                  <a:pt x="5242114" y="4599295"/>
                  <a:pt x="5227728" y="4599295"/>
                </a:cubicBezTo>
                <a:cubicBezTo>
                  <a:pt x="5177480" y="4599295"/>
                  <a:pt x="5127644" y="4608394"/>
                  <a:pt x="5077602" y="4612943"/>
                </a:cubicBezTo>
                <a:cubicBezTo>
                  <a:pt x="5045120" y="4710390"/>
                  <a:pt x="5066267" y="4670889"/>
                  <a:pt x="5023011" y="4735773"/>
                </a:cubicBezTo>
                <a:cubicBezTo>
                  <a:pt x="5036659" y="4758519"/>
                  <a:pt x="5045198" y="4785255"/>
                  <a:pt x="5063955" y="4804012"/>
                </a:cubicBezTo>
                <a:cubicBezTo>
                  <a:pt x="5074127" y="4814184"/>
                  <a:pt x="5099982" y="4804139"/>
                  <a:pt x="5104898" y="4817659"/>
                </a:cubicBezTo>
                <a:cubicBezTo>
                  <a:pt x="5120522" y="4860626"/>
                  <a:pt x="5108266" y="4909588"/>
                  <a:pt x="5118546" y="4954137"/>
                </a:cubicBezTo>
                <a:cubicBezTo>
                  <a:pt x="5122234" y="4970119"/>
                  <a:pt x="5138506" y="4980409"/>
                  <a:pt x="5145841" y="4995080"/>
                </a:cubicBezTo>
                <a:cubicBezTo>
                  <a:pt x="5155632" y="5014661"/>
                  <a:pt x="5168764" y="5073122"/>
                  <a:pt x="5173137" y="5090615"/>
                </a:cubicBezTo>
                <a:cubicBezTo>
                  <a:pt x="5168588" y="5131558"/>
                  <a:pt x="5171604" y="5174071"/>
                  <a:pt x="5159489" y="5213444"/>
                </a:cubicBezTo>
                <a:cubicBezTo>
                  <a:pt x="5152800" y="5235184"/>
                  <a:pt x="5134630" y="5251951"/>
                  <a:pt x="5118546" y="5268035"/>
                </a:cubicBezTo>
                <a:cubicBezTo>
                  <a:pt x="5092559" y="5294022"/>
                  <a:pt x="5024936" y="5320435"/>
                  <a:pt x="4995716" y="5322626"/>
                </a:cubicBezTo>
                <a:cubicBezTo>
                  <a:pt x="4841408" y="5334199"/>
                  <a:pt x="4686367" y="5331725"/>
                  <a:pt x="4531692" y="5336274"/>
                </a:cubicBezTo>
                <a:cubicBezTo>
                  <a:pt x="4521030" y="5341605"/>
                  <a:pt x="4456242" y="5377217"/>
                  <a:pt x="4436158" y="5377217"/>
                </a:cubicBezTo>
                <a:cubicBezTo>
                  <a:pt x="4419018" y="5377217"/>
                  <a:pt x="4359932" y="5356358"/>
                  <a:pt x="4340623" y="5349922"/>
                </a:cubicBezTo>
                <a:cubicBezTo>
                  <a:pt x="4313328" y="5354471"/>
                  <a:pt x="4283487" y="5351195"/>
                  <a:pt x="4258737" y="5363570"/>
                </a:cubicBezTo>
                <a:cubicBezTo>
                  <a:pt x="4218047" y="5383915"/>
                  <a:pt x="4194164" y="5436534"/>
                  <a:pt x="4149555" y="5445456"/>
                </a:cubicBezTo>
                <a:cubicBezTo>
                  <a:pt x="4126809" y="5450005"/>
                  <a:pt x="4103695" y="5453000"/>
                  <a:pt x="4081316" y="5459104"/>
                </a:cubicBezTo>
                <a:cubicBezTo>
                  <a:pt x="4053558" y="5466675"/>
                  <a:pt x="3999429" y="5486400"/>
                  <a:pt x="3999429" y="5486400"/>
                </a:cubicBezTo>
                <a:cubicBezTo>
                  <a:pt x="3951404" y="5467189"/>
                  <a:pt x="3912413" y="5458452"/>
                  <a:pt x="3876599" y="5418161"/>
                </a:cubicBezTo>
                <a:cubicBezTo>
                  <a:pt x="3815696" y="5349646"/>
                  <a:pt x="3843880" y="5333563"/>
                  <a:pt x="3767417" y="5295331"/>
                </a:cubicBezTo>
                <a:cubicBezTo>
                  <a:pt x="3750640" y="5286943"/>
                  <a:pt x="3731219" y="5285362"/>
                  <a:pt x="3712826" y="5281683"/>
                </a:cubicBezTo>
                <a:cubicBezTo>
                  <a:pt x="3592725" y="5257662"/>
                  <a:pt x="3669682" y="5280948"/>
                  <a:pt x="3589996" y="5254388"/>
                </a:cubicBezTo>
                <a:cubicBezTo>
                  <a:pt x="3473834" y="5176946"/>
                  <a:pt x="3540714" y="5203420"/>
                  <a:pt x="3385280" y="5186149"/>
                </a:cubicBezTo>
                <a:cubicBezTo>
                  <a:pt x="3371632" y="5190698"/>
                  <a:pt x="3355571" y="5190810"/>
                  <a:pt x="3344337" y="5199797"/>
                </a:cubicBezTo>
                <a:cubicBezTo>
                  <a:pt x="3331529" y="5210044"/>
                  <a:pt x="3333125" y="5237523"/>
                  <a:pt x="3317041" y="5240740"/>
                </a:cubicBezTo>
                <a:cubicBezTo>
                  <a:pt x="3281076" y="5247933"/>
                  <a:pt x="3244253" y="5231641"/>
                  <a:pt x="3207859" y="5227092"/>
                </a:cubicBezTo>
                <a:cubicBezTo>
                  <a:pt x="3182149" y="5201382"/>
                  <a:pt x="3160173" y="5174053"/>
                  <a:pt x="3125973" y="5158853"/>
                </a:cubicBezTo>
                <a:cubicBezTo>
                  <a:pt x="3099681" y="5147168"/>
                  <a:pt x="3044086" y="5131558"/>
                  <a:pt x="3044086" y="5131558"/>
                </a:cubicBezTo>
                <a:cubicBezTo>
                  <a:pt x="3030438" y="5117910"/>
                  <a:pt x="3014992" y="5105850"/>
                  <a:pt x="3003143" y="5090615"/>
                </a:cubicBezTo>
                <a:cubicBezTo>
                  <a:pt x="2983003" y="5064720"/>
                  <a:pt x="2975848" y="5026925"/>
                  <a:pt x="2948552" y="5008728"/>
                </a:cubicBezTo>
                <a:lnTo>
                  <a:pt x="2866665" y="4954137"/>
                </a:lnTo>
                <a:cubicBezTo>
                  <a:pt x="2763303" y="4964473"/>
                  <a:pt x="2708854" y="4979511"/>
                  <a:pt x="2607358" y="4954137"/>
                </a:cubicBezTo>
                <a:cubicBezTo>
                  <a:pt x="2591445" y="4950159"/>
                  <a:pt x="2580656" y="4934979"/>
                  <a:pt x="2566414" y="4926841"/>
                </a:cubicBezTo>
                <a:cubicBezTo>
                  <a:pt x="2548750" y="4916747"/>
                  <a:pt x="2530020" y="4908644"/>
                  <a:pt x="2511823" y="4899546"/>
                </a:cubicBezTo>
                <a:cubicBezTo>
                  <a:pt x="2425407" y="4921151"/>
                  <a:pt x="2472839" y="4902789"/>
                  <a:pt x="2375346" y="4967785"/>
                </a:cubicBezTo>
                <a:lnTo>
                  <a:pt x="2375346" y="4967785"/>
                </a:lnTo>
                <a:cubicBezTo>
                  <a:pt x="2342899" y="4978600"/>
                  <a:pt x="2314079" y="4989369"/>
                  <a:pt x="2279811" y="4995080"/>
                </a:cubicBezTo>
                <a:cubicBezTo>
                  <a:pt x="2243633" y="5001110"/>
                  <a:pt x="2207023" y="5004179"/>
                  <a:pt x="2170629" y="5008728"/>
                </a:cubicBezTo>
                <a:cubicBezTo>
                  <a:pt x="2175178" y="5026925"/>
                  <a:pt x="2186930" y="5044750"/>
                  <a:pt x="2184277" y="5063319"/>
                </a:cubicBezTo>
                <a:cubicBezTo>
                  <a:pt x="2174118" y="5134438"/>
                  <a:pt x="2072856" y="5112749"/>
                  <a:pt x="2034152" y="5117910"/>
                </a:cubicBezTo>
                <a:cubicBezTo>
                  <a:pt x="2006723" y="5121567"/>
                  <a:pt x="1979561" y="5127009"/>
                  <a:pt x="1952265" y="5131558"/>
                </a:cubicBezTo>
                <a:cubicBezTo>
                  <a:pt x="1938617" y="5136107"/>
                  <a:pt x="1924545" y="5139539"/>
                  <a:pt x="1911322" y="5145206"/>
                </a:cubicBezTo>
                <a:cubicBezTo>
                  <a:pt x="1892622" y="5153220"/>
                  <a:pt x="1876032" y="5166067"/>
                  <a:pt x="1856731" y="5172501"/>
                </a:cubicBezTo>
                <a:cubicBezTo>
                  <a:pt x="1834725" y="5179836"/>
                  <a:pt x="1811649" y="5184787"/>
                  <a:pt x="1788492" y="5186149"/>
                </a:cubicBezTo>
                <a:cubicBezTo>
                  <a:pt x="1656713" y="5193901"/>
                  <a:pt x="1524635" y="5195248"/>
                  <a:pt x="1392707" y="5199797"/>
                </a:cubicBezTo>
                <a:cubicBezTo>
                  <a:pt x="1388158" y="5222543"/>
                  <a:pt x="1401164" y="5261002"/>
                  <a:pt x="1379059" y="5268035"/>
                </a:cubicBezTo>
                <a:cubicBezTo>
                  <a:pt x="1101714" y="5356281"/>
                  <a:pt x="1043281" y="5196984"/>
                  <a:pt x="1119752" y="5349922"/>
                </a:cubicBezTo>
                <a:cubicBezTo>
                  <a:pt x="986619" y="5394299"/>
                  <a:pt x="996397" y="5409274"/>
                  <a:pt x="846796" y="5377217"/>
                </a:cubicBezTo>
                <a:cubicBezTo>
                  <a:pt x="830758" y="5373780"/>
                  <a:pt x="819501" y="5359020"/>
                  <a:pt x="805853" y="5349922"/>
                </a:cubicBezTo>
                <a:cubicBezTo>
                  <a:pt x="768707" y="5238487"/>
                  <a:pt x="805853" y="5367346"/>
                  <a:pt x="805853" y="5117910"/>
                </a:cubicBezTo>
                <a:cubicBezTo>
                  <a:pt x="805853" y="5044980"/>
                  <a:pt x="803579" y="4971584"/>
                  <a:pt x="792205" y="4899546"/>
                </a:cubicBezTo>
                <a:cubicBezTo>
                  <a:pt x="789647" y="4883344"/>
                  <a:pt x="774008" y="4872251"/>
                  <a:pt x="764910" y="4858603"/>
                </a:cubicBezTo>
                <a:cubicBezTo>
                  <a:pt x="769459" y="4813110"/>
                  <a:pt x="762934" y="4765092"/>
                  <a:pt x="778558" y="4722125"/>
                </a:cubicBezTo>
                <a:cubicBezTo>
                  <a:pt x="783474" y="4708605"/>
                  <a:pt x="806634" y="4714911"/>
                  <a:pt x="819501" y="4708477"/>
                </a:cubicBezTo>
                <a:cubicBezTo>
                  <a:pt x="834172" y="4701142"/>
                  <a:pt x="846796" y="4690280"/>
                  <a:pt x="860444" y="4681182"/>
                </a:cubicBezTo>
                <a:cubicBezTo>
                  <a:pt x="855895" y="4635689"/>
                  <a:pt x="853748" y="4589892"/>
                  <a:pt x="846796" y="4544704"/>
                </a:cubicBezTo>
                <a:cubicBezTo>
                  <a:pt x="844609" y="4530485"/>
                  <a:pt x="841129" y="4515731"/>
                  <a:pt x="833149" y="4503761"/>
                </a:cubicBezTo>
                <a:cubicBezTo>
                  <a:pt x="822443" y="4487701"/>
                  <a:pt x="805853" y="4476465"/>
                  <a:pt x="792205" y="4462817"/>
                </a:cubicBezTo>
                <a:cubicBezTo>
                  <a:pt x="783107" y="4444620"/>
                  <a:pt x="775004" y="4425890"/>
                  <a:pt x="764910" y="4408226"/>
                </a:cubicBezTo>
                <a:cubicBezTo>
                  <a:pt x="756772" y="4393985"/>
                  <a:pt x="744276" y="4382272"/>
                  <a:pt x="737614" y="4367283"/>
                </a:cubicBezTo>
                <a:cubicBezTo>
                  <a:pt x="725929" y="4340991"/>
                  <a:pt x="710319" y="4285397"/>
                  <a:pt x="710319" y="4285397"/>
                </a:cubicBezTo>
                <a:cubicBezTo>
                  <a:pt x="685864" y="4065307"/>
                  <a:pt x="723103" y="4229079"/>
                  <a:pt x="669376" y="4121623"/>
                </a:cubicBezTo>
                <a:cubicBezTo>
                  <a:pt x="662942" y="4108756"/>
                  <a:pt x="665900" y="4090852"/>
                  <a:pt x="655728" y="4080680"/>
                </a:cubicBezTo>
                <a:cubicBezTo>
                  <a:pt x="550098" y="3975051"/>
                  <a:pt x="610126" y="4055345"/>
                  <a:pt x="532898" y="4012441"/>
                </a:cubicBezTo>
                <a:cubicBezTo>
                  <a:pt x="504221" y="3996509"/>
                  <a:pt x="477255" y="3977533"/>
                  <a:pt x="451011" y="3957850"/>
                </a:cubicBezTo>
                <a:cubicBezTo>
                  <a:pt x="432814" y="3944202"/>
                  <a:pt x="414929" y="3930128"/>
                  <a:pt x="396420" y="3916907"/>
                </a:cubicBezTo>
                <a:cubicBezTo>
                  <a:pt x="369294" y="3897531"/>
                  <a:pt x="323191" y="3870974"/>
                  <a:pt x="300886" y="3848668"/>
                </a:cubicBezTo>
                <a:cubicBezTo>
                  <a:pt x="289288" y="3837070"/>
                  <a:pt x="285935" y="3818526"/>
                  <a:pt x="273591" y="3807725"/>
                </a:cubicBezTo>
                <a:cubicBezTo>
                  <a:pt x="248903" y="3786123"/>
                  <a:pt x="214901" y="3776331"/>
                  <a:pt x="191704" y="3753134"/>
                </a:cubicBezTo>
                <a:lnTo>
                  <a:pt x="150761" y="3712191"/>
                </a:lnTo>
                <a:cubicBezTo>
                  <a:pt x="146212" y="3698543"/>
                  <a:pt x="145945" y="3682603"/>
                  <a:pt x="137113" y="3671247"/>
                </a:cubicBezTo>
                <a:cubicBezTo>
                  <a:pt x="113414" y="3640777"/>
                  <a:pt x="55226" y="3589361"/>
                  <a:pt x="55226" y="3589361"/>
                </a:cubicBezTo>
                <a:lnTo>
                  <a:pt x="27931" y="3507474"/>
                </a:lnTo>
                <a:lnTo>
                  <a:pt x="14283" y="3466531"/>
                </a:lnTo>
                <a:cubicBezTo>
                  <a:pt x="32480" y="3461982"/>
                  <a:pt x="50335" y="3455735"/>
                  <a:pt x="68874" y="3452883"/>
                </a:cubicBezTo>
                <a:cubicBezTo>
                  <a:pt x="109590" y="3446619"/>
                  <a:pt x="153455" y="3454535"/>
                  <a:pt x="191704" y="3439235"/>
                </a:cubicBezTo>
                <a:cubicBezTo>
                  <a:pt x="205061" y="3433892"/>
                  <a:pt x="201400" y="3412124"/>
                  <a:pt x="205352" y="3398292"/>
                </a:cubicBezTo>
                <a:cubicBezTo>
                  <a:pt x="210505" y="3380257"/>
                  <a:pt x="214450" y="3361898"/>
                  <a:pt x="218999" y="3343701"/>
                </a:cubicBezTo>
                <a:cubicBezTo>
                  <a:pt x="230198" y="3242916"/>
                  <a:pt x="244195" y="3198826"/>
                  <a:pt x="218999" y="3098041"/>
                </a:cubicBezTo>
                <a:cubicBezTo>
                  <a:pt x="215021" y="3082128"/>
                  <a:pt x="200802" y="3070746"/>
                  <a:pt x="191704" y="3057098"/>
                </a:cubicBezTo>
                <a:cubicBezTo>
                  <a:pt x="187155" y="3034352"/>
                  <a:pt x="183682" y="3011363"/>
                  <a:pt x="178056" y="2988859"/>
                </a:cubicBezTo>
                <a:cubicBezTo>
                  <a:pt x="174567" y="2974903"/>
                  <a:pt x="167897" y="2961872"/>
                  <a:pt x="164408" y="2947916"/>
                </a:cubicBezTo>
                <a:cubicBezTo>
                  <a:pt x="158782" y="2925412"/>
                  <a:pt x="155310" y="2902423"/>
                  <a:pt x="150761" y="2879677"/>
                </a:cubicBezTo>
                <a:cubicBezTo>
                  <a:pt x="155310" y="2834185"/>
                  <a:pt x="157456" y="2788388"/>
                  <a:pt x="164408" y="2743200"/>
                </a:cubicBezTo>
                <a:cubicBezTo>
                  <a:pt x="166595" y="2728981"/>
                  <a:pt x="178056" y="2716642"/>
                  <a:pt x="178056" y="2702256"/>
                </a:cubicBezTo>
                <a:cubicBezTo>
                  <a:pt x="178056" y="2668799"/>
                  <a:pt x="159778" y="2601848"/>
                  <a:pt x="150761" y="2565779"/>
                </a:cubicBezTo>
                <a:cubicBezTo>
                  <a:pt x="250844" y="2552131"/>
                  <a:pt x="419068" y="2620661"/>
                  <a:pt x="451011" y="2524835"/>
                </a:cubicBezTo>
                <a:cubicBezTo>
                  <a:pt x="474996" y="2452883"/>
                  <a:pt x="448807" y="2511102"/>
                  <a:pt x="505602" y="2442949"/>
                </a:cubicBezTo>
                <a:cubicBezTo>
                  <a:pt x="600614" y="2328936"/>
                  <a:pt x="454217" y="2480689"/>
                  <a:pt x="573841" y="2361062"/>
                </a:cubicBezTo>
                <a:cubicBezTo>
                  <a:pt x="578390" y="2347414"/>
                  <a:pt x="578502" y="2331353"/>
                  <a:pt x="587489" y="2320119"/>
                </a:cubicBezTo>
                <a:cubicBezTo>
                  <a:pt x="619237" y="2280434"/>
                  <a:pt x="670993" y="2291746"/>
                  <a:pt x="710319" y="2265528"/>
                </a:cubicBezTo>
                <a:lnTo>
                  <a:pt x="751262" y="2238232"/>
                </a:lnTo>
                <a:cubicBezTo>
                  <a:pt x="798765" y="2166979"/>
                  <a:pt x="764962" y="2228942"/>
                  <a:pt x="792205" y="2129050"/>
                </a:cubicBezTo>
                <a:cubicBezTo>
                  <a:pt x="799775" y="2101292"/>
                  <a:pt x="819501" y="2047164"/>
                  <a:pt x="819501" y="2047164"/>
                </a:cubicBezTo>
                <a:cubicBezTo>
                  <a:pt x="814952" y="1988024"/>
                  <a:pt x="816784" y="1928042"/>
                  <a:pt x="805853" y="1869743"/>
                </a:cubicBezTo>
                <a:cubicBezTo>
                  <a:pt x="802830" y="1853622"/>
                  <a:pt x="789059" y="1841401"/>
                  <a:pt x="778558" y="1828800"/>
                </a:cubicBezTo>
                <a:cubicBezTo>
                  <a:pt x="745719" y="1789393"/>
                  <a:pt x="736930" y="1787400"/>
                  <a:pt x="696671" y="1760561"/>
                </a:cubicBezTo>
                <a:cubicBezTo>
                  <a:pt x="672686" y="1688606"/>
                  <a:pt x="698875" y="1746829"/>
                  <a:pt x="642080" y="1678674"/>
                </a:cubicBezTo>
                <a:cubicBezTo>
                  <a:pt x="631579" y="1666073"/>
                  <a:pt x="626383" y="1649329"/>
                  <a:pt x="614785" y="1637731"/>
                </a:cubicBezTo>
                <a:cubicBezTo>
                  <a:pt x="598701" y="1621647"/>
                  <a:pt x="577463" y="1611591"/>
                  <a:pt x="560193" y="1596788"/>
                </a:cubicBezTo>
                <a:cubicBezTo>
                  <a:pt x="517932" y="1560564"/>
                  <a:pt x="526573" y="1552682"/>
                  <a:pt x="478307" y="1528549"/>
                </a:cubicBezTo>
                <a:cubicBezTo>
                  <a:pt x="445312" y="1512051"/>
                  <a:pt x="417757" y="1514372"/>
                  <a:pt x="382773" y="1501253"/>
                </a:cubicBezTo>
                <a:cubicBezTo>
                  <a:pt x="363724" y="1494110"/>
                  <a:pt x="346379" y="1483056"/>
                  <a:pt x="328182" y="1473958"/>
                </a:cubicBezTo>
                <a:cubicBezTo>
                  <a:pt x="301345" y="1433703"/>
                  <a:pt x="299346" y="1424907"/>
                  <a:pt x="259943" y="1392071"/>
                </a:cubicBezTo>
                <a:cubicBezTo>
                  <a:pt x="247342" y="1381570"/>
                  <a:pt x="232647" y="1373874"/>
                  <a:pt x="218999" y="1364776"/>
                </a:cubicBezTo>
                <a:cubicBezTo>
                  <a:pt x="214450" y="1337480"/>
                  <a:pt x="212063" y="1309735"/>
                  <a:pt x="205352" y="1282889"/>
                </a:cubicBezTo>
                <a:cubicBezTo>
                  <a:pt x="198374" y="1254976"/>
                  <a:pt x="178056" y="1201003"/>
                  <a:pt x="178056" y="1201003"/>
                </a:cubicBezTo>
                <a:cubicBezTo>
                  <a:pt x="173507" y="1169158"/>
                  <a:pt x="172872" y="1136503"/>
                  <a:pt x="164408" y="1105468"/>
                </a:cubicBezTo>
                <a:cubicBezTo>
                  <a:pt x="159055" y="1085840"/>
                  <a:pt x="144669" y="1069767"/>
                  <a:pt x="137113" y="1050877"/>
                </a:cubicBezTo>
                <a:cubicBezTo>
                  <a:pt x="126427" y="1024163"/>
                  <a:pt x="115459" y="997204"/>
                  <a:pt x="109817" y="968991"/>
                </a:cubicBezTo>
                <a:cubicBezTo>
                  <a:pt x="99338" y="916591"/>
                  <a:pt x="100267" y="890111"/>
                  <a:pt x="68874" y="846161"/>
                </a:cubicBezTo>
                <a:cubicBezTo>
                  <a:pt x="57656" y="830455"/>
                  <a:pt x="41579" y="818865"/>
                  <a:pt x="27931" y="805217"/>
                </a:cubicBezTo>
                <a:cubicBezTo>
                  <a:pt x="18832" y="777922"/>
                  <a:pt x="-4095" y="751711"/>
                  <a:pt x="635" y="723331"/>
                </a:cubicBezTo>
                <a:cubicBezTo>
                  <a:pt x="3714" y="704856"/>
                  <a:pt x="16826" y="612766"/>
                  <a:pt x="27931" y="586853"/>
                </a:cubicBezTo>
                <a:cubicBezTo>
                  <a:pt x="34392" y="571777"/>
                  <a:pt x="46128" y="559558"/>
                  <a:pt x="55226" y="545910"/>
                </a:cubicBezTo>
                <a:cubicBezTo>
                  <a:pt x="60689" y="524058"/>
                  <a:pt x="86202" y="416077"/>
                  <a:pt x="96170" y="409432"/>
                </a:cubicBezTo>
                <a:cubicBezTo>
                  <a:pt x="191027" y="346195"/>
                  <a:pt x="71803" y="421615"/>
                  <a:pt x="205352" y="354841"/>
                </a:cubicBezTo>
                <a:cubicBezTo>
                  <a:pt x="258000" y="328517"/>
                  <a:pt x="282464" y="307243"/>
                  <a:pt x="328182" y="272955"/>
                </a:cubicBezTo>
                <a:cubicBezTo>
                  <a:pt x="337280" y="259307"/>
                  <a:pt x="353157" y="248250"/>
                  <a:pt x="355477" y="232012"/>
                </a:cubicBezTo>
                <a:cubicBezTo>
                  <a:pt x="357190" y="220018"/>
                  <a:pt x="333303" y="151841"/>
                  <a:pt x="328182" y="136477"/>
                </a:cubicBezTo>
                <a:cubicBezTo>
                  <a:pt x="343268" y="91218"/>
                  <a:pt x="341830" y="63689"/>
                  <a:pt x="369125" y="409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0DFB3F-CCDB-7A85-215A-E15203B2BF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12" y="6581780"/>
            <a:ext cx="658935" cy="14560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38B1EDD-6B84-9467-BD6A-CD0649E5741E}"/>
              </a:ext>
            </a:extLst>
          </p:cNvPr>
          <p:cNvGrpSpPr/>
          <p:nvPr userDrawn="1"/>
        </p:nvGrpSpPr>
        <p:grpSpPr>
          <a:xfrm>
            <a:off x="4453486" y="6425664"/>
            <a:ext cx="833120" cy="424801"/>
            <a:chOff x="3012440" y="9481199"/>
            <a:chExt cx="833120" cy="424801"/>
          </a:xfrm>
        </p:grpSpPr>
        <p:pic>
          <p:nvPicPr>
            <p:cNvPr id="13" name="Picture 2" descr="Министерство на финансите :: Конкурс за изработване на ...">
              <a:extLst>
                <a:ext uri="{FF2B5EF4-FFF2-40B4-BE49-F238E27FC236}">
                  <a16:creationId xmlns:a16="http://schemas.microsoft.com/office/drawing/2014/main" id="{D6D7A758-9EC5-55E1-2A72-D313A29D52E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1668" y="9481199"/>
              <a:ext cx="238660" cy="2452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C1FB942-B764-0244-69A8-263AFC92EB47}"/>
                </a:ext>
              </a:extLst>
            </p:cNvPr>
            <p:cNvSpPr txBox="1"/>
            <p:nvPr userDrawn="1"/>
          </p:nvSpPr>
          <p:spPr>
            <a:xfrm>
              <a:off x="3012440" y="9690556"/>
              <a:ext cx="833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Министерство на финансите на Република България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B5FABB4-74C2-CA0D-B2FC-3064F6B2F97B}"/>
              </a:ext>
            </a:extLst>
          </p:cNvPr>
          <p:cNvGrpSpPr/>
          <p:nvPr userDrawn="1"/>
        </p:nvGrpSpPr>
        <p:grpSpPr>
          <a:xfrm>
            <a:off x="5348397" y="6397545"/>
            <a:ext cx="637004" cy="460455"/>
            <a:chOff x="3724176" y="9450305"/>
            <a:chExt cx="637004" cy="460455"/>
          </a:xfrm>
        </p:grpSpPr>
        <p:pic>
          <p:nvPicPr>
            <p:cNvPr id="16" name="Picture 6" descr="БЪЛГАРСКА НАРОДНА БАНКА">
              <a:extLst>
                <a:ext uri="{FF2B5EF4-FFF2-40B4-BE49-F238E27FC236}">
                  <a16:creationId xmlns:a16="http://schemas.microsoft.com/office/drawing/2014/main" id="{B92EAD20-A214-158E-BABB-308967CD0D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3" t="21405" r="53841" b="23206"/>
            <a:stretch/>
          </p:blipFill>
          <p:spPr bwMode="auto">
            <a:xfrm>
              <a:off x="3887266" y="9450305"/>
              <a:ext cx="310821" cy="3070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06ED1B-61E9-195E-55E0-F237DFDF4EFB}"/>
                </a:ext>
              </a:extLst>
            </p:cNvPr>
            <p:cNvSpPr txBox="1"/>
            <p:nvPr userDrawn="1"/>
          </p:nvSpPr>
          <p:spPr>
            <a:xfrm>
              <a:off x="3724176" y="9695316"/>
              <a:ext cx="6370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400" dirty="0">
                  <a:solidFill>
                    <a:srgbClr val="AF9A9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БЪЛГАРСКА НАРОДНА БАНКА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301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CD9A30-8010-8931-1085-6AF06F63E5E5}"/>
              </a:ext>
            </a:extLst>
          </p:cNvPr>
          <p:cNvCxnSpPr>
            <a:cxnSpLocks/>
          </p:cNvCxnSpPr>
          <p:nvPr userDrawn="1"/>
        </p:nvCxnSpPr>
        <p:spPr>
          <a:xfrm>
            <a:off x="8987725" y="451587"/>
            <a:ext cx="923245" cy="0"/>
          </a:xfrm>
          <a:prstGeom prst="line">
            <a:avLst/>
          </a:prstGeom>
          <a:ln w="3175">
            <a:solidFill>
              <a:schemeClr val="accent2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95FB46-488D-E079-689A-ED9C4F52110A}"/>
              </a:ext>
            </a:extLst>
          </p:cNvPr>
          <p:cNvCxnSpPr>
            <a:cxnSpLocks/>
          </p:cNvCxnSpPr>
          <p:nvPr userDrawn="1"/>
        </p:nvCxnSpPr>
        <p:spPr>
          <a:xfrm flipH="1">
            <a:off x="9404836" y="356741"/>
            <a:ext cx="506135" cy="0"/>
          </a:xfrm>
          <a:prstGeom prst="line">
            <a:avLst/>
          </a:prstGeom>
          <a:ln w="3175">
            <a:solidFill>
              <a:srgbClr val="F2E404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84C2CAD-D27E-4709-7E60-21090153F3FC}"/>
              </a:ext>
            </a:extLst>
          </p:cNvPr>
          <p:cNvCxnSpPr>
            <a:cxnSpLocks/>
          </p:cNvCxnSpPr>
          <p:nvPr userDrawn="1"/>
        </p:nvCxnSpPr>
        <p:spPr>
          <a:xfrm>
            <a:off x="9180494" y="404164"/>
            <a:ext cx="730477" cy="0"/>
          </a:xfrm>
          <a:prstGeom prst="line">
            <a:avLst/>
          </a:prstGeom>
          <a:ln w="3175">
            <a:solidFill>
              <a:schemeClr val="accent1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1AA899D-D87C-EE2D-0BD3-35A0441C4E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7389" y="66676"/>
            <a:ext cx="366836" cy="25735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D60FE7-3730-AB77-8193-66F9FDAEE251}"/>
              </a:ext>
            </a:extLst>
          </p:cNvPr>
          <p:cNvCxnSpPr>
            <a:cxnSpLocks/>
          </p:cNvCxnSpPr>
          <p:nvPr userDrawn="1"/>
        </p:nvCxnSpPr>
        <p:spPr>
          <a:xfrm>
            <a:off x="1002256" y="6381700"/>
            <a:ext cx="7917030" cy="0"/>
          </a:xfrm>
          <a:prstGeom prst="line">
            <a:avLst/>
          </a:prstGeom>
          <a:ln w="3175">
            <a:solidFill>
              <a:schemeClr val="bg1">
                <a:lumMod val="65000"/>
                <a:alpha val="7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17332E48-FEBF-B708-BBC0-720B9DFC5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12" y="6581780"/>
            <a:ext cx="658935" cy="145608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E355D5A-D4DA-C1B1-1F13-3A5E66AE7889}"/>
              </a:ext>
            </a:extLst>
          </p:cNvPr>
          <p:cNvGrpSpPr/>
          <p:nvPr userDrawn="1"/>
        </p:nvGrpSpPr>
        <p:grpSpPr>
          <a:xfrm>
            <a:off x="4453486" y="6425664"/>
            <a:ext cx="833120" cy="424801"/>
            <a:chOff x="3012440" y="9481199"/>
            <a:chExt cx="833120" cy="424801"/>
          </a:xfrm>
        </p:grpSpPr>
        <p:pic>
          <p:nvPicPr>
            <p:cNvPr id="18" name="Picture 2" descr="Министерство на финансите :: Конкурс за изработване на ...">
              <a:extLst>
                <a:ext uri="{FF2B5EF4-FFF2-40B4-BE49-F238E27FC236}">
                  <a16:creationId xmlns:a16="http://schemas.microsoft.com/office/drawing/2014/main" id="{B01E97DE-BC7E-068B-5E7C-726B19ED157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1668" y="9481199"/>
              <a:ext cx="238660" cy="2452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8B5DCDA-4F00-7EFE-676A-B61FAA1BD490}"/>
                </a:ext>
              </a:extLst>
            </p:cNvPr>
            <p:cNvSpPr txBox="1"/>
            <p:nvPr userDrawn="1"/>
          </p:nvSpPr>
          <p:spPr>
            <a:xfrm>
              <a:off x="3012440" y="9690556"/>
              <a:ext cx="833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Министерство на финансите на Република България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C0D044E-2BAF-9518-9182-CAAAD2A0707E}"/>
              </a:ext>
            </a:extLst>
          </p:cNvPr>
          <p:cNvGrpSpPr/>
          <p:nvPr userDrawn="1"/>
        </p:nvGrpSpPr>
        <p:grpSpPr>
          <a:xfrm>
            <a:off x="5348397" y="6397545"/>
            <a:ext cx="637004" cy="460455"/>
            <a:chOff x="3724176" y="9450305"/>
            <a:chExt cx="637004" cy="460455"/>
          </a:xfrm>
        </p:grpSpPr>
        <p:pic>
          <p:nvPicPr>
            <p:cNvPr id="21" name="Picture 6" descr="БЪЛГАРСКА НАРОДНА БАНКА">
              <a:extLst>
                <a:ext uri="{FF2B5EF4-FFF2-40B4-BE49-F238E27FC236}">
                  <a16:creationId xmlns:a16="http://schemas.microsoft.com/office/drawing/2014/main" id="{F97FCC5A-FDFC-C535-80A4-E1CCE2E8D66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3" t="21405" r="53841" b="23206"/>
            <a:stretch/>
          </p:blipFill>
          <p:spPr bwMode="auto">
            <a:xfrm>
              <a:off x="3887266" y="9450305"/>
              <a:ext cx="310821" cy="3070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0F55D41-F787-CB46-239A-3B41050FC77C}"/>
                </a:ext>
              </a:extLst>
            </p:cNvPr>
            <p:cNvSpPr txBox="1"/>
            <p:nvPr userDrawn="1"/>
          </p:nvSpPr>
          <p:spPr>
            <a:xfrm>
              <a:off x="3724176" y="9695316"/>
              <a:ext cx="6370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400" dirty="0">
                  <a:solidFill>
                    <a:srgbClr val="AF9A9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БЪЛГАРСКА НАРОДНА БАНКА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98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8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7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5">
            <a:extLst>
              <a:ext uri="{FF2B5EF4-FFF2-40B4-BE49-F238E27FC236}">
                <a16:creationId xmlns:a16="http://schemas.microsoft.com/office/drawing/2014/main" id="{31F4C95B-CA7A-4712-AAA5-64498522CF80}"/>
              </a:ext>
            </a:extLst>
          </p:cNvPr>
          <p:cNvSpPr/>
          <p:nvPr userDrawn="1"/>
        </p:nvSpPr>
        <p:spPr>
          <a:xfrm>
            <a:off x="299373" y="2"/>
            <a:ext cx="1349422" cy="6307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63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38645" y="75407"/>
            <a:ext cx="8372076" cy="744884"/>
          </a:xfrm>
          <a:prstGeom prst="rect">
            <a:avLst/>
          </a:prstGeom>
        </p:spPr>
        <p:txBody>
          <a:bodyPr anchor="ctr" anchorCtr="0"/>
          <a:lstStyle>
            <a:lvl1pPr>
              <a:defRPr sz="2275" b="1"/>
            </a:lvl1pPr>
          </a:lstStyle>
          <a:p>
            <a:endParaRPr lang="bg-BG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9010721" y="908398"/>
            <a:ext cx="841107" cy="372301"/>
            <a:chOff x="5620124" y="3509549"/>
            <a:chExt cx="1035208" cy="37230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5822793" y="3509549"/>
              <a:ext cx="825657" cy="105601"/>
              <a:chOff x="5822793" y="3509549"/>
              <a:chExt cx="825657" cy="105601"/>
            </a:xfrm>
          </p:grpSpPr>
          <p:cxnSp>
            <p:nvCxnSpPr>
              <p:cNvPr id="17" name="Straight Connector 16"/>
              <p:cNvCxnSpPr/>
              <p:nvPr userDrawn="1"/>
            </p:nvCxnSpPr>
            <p:spPr>
              <a:xfrm>
                <a:off x="5924550" y="3562350"/>
                <a:ext cx="723900" cy="0"/>
              </a:xfrm>
              <a:prstGeom prst="line">
                <a:avLst/>
              </a:prstGeom>
              <a:ln w="9525">
                <a:solidFill>
                  <a:schemeClr val="accent4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Rectangle 1"/>
              <p:cNvSpPr/>
              <p:nvPr userDrawn="1"/>
            </p:nvSpPr>
            <p:spPr>
              <a:xfrm>
                <a:off x="5822793" y="3509549"/>
                <a:ext cx="104400" cy="10560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463"/>
              </a:p>
            </p:txBody>
          </p:sp>
        </p:grpSp>
        <p:grpSp>
          <p:nvGrpSpPr>
            <p:cNvPr id="4" name="Group 3"/>
            <p:cNvGrpSpPr/>
            <p:nvPr userDrawn="1"/>
          </p:nvGrpSpPr>
          <p:grpSpPr>
            <a:xfrm>
              <a:off x="5620124" y="3598449"/>
              <a:ext cx="1028326" cy="105601"/>
              <a:chOff x="5620124" y="3598449"/>
              <a:chExt cx="1028326" cy="105601"/>
            </a:xfrm>
          </p:grpSpPr>
          <p:cxnSp>
            <p:nvCxnSpPr>
              <p:cNvPr id="16" name="Straight Connector 15"/>
              <p:cNvCxnSpPr/>
              <p:nvPr userDrawn="1"/>
            </p:nvCxnSpPr>
            <p:spPr>
              <a:xfrm>
                <a:off x="5676899" y="3651250"/>
                <a:ext cx="971551" cy="0"/>
              </a:xfrm>
              <a:prstGeom prst="line">
                <a:avLst/>
              </a:prstGeom>
              <a:ln w="9525">
                <a:solidFill>
                  <a:schemeClr val="accent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 userDrawn="1"/>
            </p:nvSpPr>
            <p:spPr>
              <a:xfrm>
                <a:off x="5620124" y="3598449"/>
                <a:ext cx="104400" cy="10560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463"/>
              </a:p>
            </p:txBody>
          </p:sp>
        </p:grpSp>
        <p:grpSp>
          <p:nvGrpSpPr>
            <p:cNvPr id="22" name="Group 21"/>
            <p:cNvGrpSpPr/>
            <p:nvPr userDrawn="1"/>
          </p:nvGrpSpPr>
          <p:grpSpPr>
            <a:xfrm>
              <a:off x="5905875" y="3687349"/>
              <a:ext cx="742575" cy="105601"/>
              <a:chOff x="5905875" y="3687349"/>
              <a:chExt cx="742575" cy="105601"/>
            </a:xfrm>
          </p:grpSpPr>
          <p:cxnSp>
            <p:nvCxnSpPr>
              <p:cNvPr id="18" name="Straight Connector 17"/>
              <p:cNvCxnSpPr/>
              <p:nvPr userDrawn="1"/>
            </p:nvCxnSpPr>
            <p:spPr>
              <a:xfrm>
                <a:off x="5924550" y="3740150"/>
                <a:ext cx="723900" cy="0"/>
              </a:xfrm>
              <a:prstGeom prst="line">
                <a:avLst/>
              </a:prstGeom>
              <a:ln w="9525">
                <a:solidFill>
                  <a:schemeClr val="accent2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 userDrawn="1"/>
            </p:nvSpPr>
            <p:spPr>
              <a:xfrm>
                <a:off x="5905875" y="3687349"/>
                <a:ext cx="104400" cy="10560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463"/>
              </a:p>
            </p:txBody>
          </p:sp>
        </p:grpSp>
        <p:grpSp>
          <p:nvGrpSpPr>
            <p:cNvPr id="24" name="Group 23"/>
            <p:cNvGrpSpPr/>
            <p:nvPr userDrawn="1"/>
          </p:nvGrpSpPr>
          <p:grpSpPr>
            <a:xfrm>
              <a:off x="6056779" y="3776249"/>
              <a:ext cx="598553" cy="105601"/>
              <a:chOff x="6056779" y="3776249"/>
              <a:chExt cx="598553" cy="105601"/>
            </a:xfrm>
          </p:grpSpPr>
          <p:cxnSp>
            <p:nvCxnSpPr>
              <p:cNvPr id="19" name="Straight Connector 18"/>
              <p:cNvCxnSpPr/>
              <p:nvPr userDrawn="1"/>
            </p:nvCxnSpPr>
            <p:spPr>
              <a:xfrm>
                <a:off x="6160031" y="3829050"/>
                <a:ext cx="495301" cy="0"/>
              </a:xfrm>
              <a:prstGeom prst="line">
                <a:avLst/>
              </a:prstGeom>
              <a:ln w="9525">
                <a:solidFill>
                  <a:schemeClr val="accent3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 userDrawn="1"/>
            </p:nvSpPr>
            <p:spPr>
              <a:xfrm>
                <a:off x="6056779" y="3776249"/>
                <a:ext cx="104400" cy="10560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463"/>
              </a:p>
            </p:txBody>
          </p:sp>
        </p:grpSp>
      </p:grpSp>
      <p:sp>
        <p:nvSpPr>
          <p:cNvPr id="26" name="Rectangle 25"/>
          <p:cNvSpPr/>
          <p:nvPr userDrawn="1"/>
        </p:nvSpPr>
        <p:spPr>
          <a:xfrm>
            <a:off x="9598585" y="2"/>
            <a:ext cx="307415" cy="6857999"/>
          </a:xfrm>
          <a:prstGeom prst="rect">
            <a:avLst/>
          </a:prstGeom>
          <a:solidFill>
            <a:srgbClr val="E8E8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63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9FAD8FF1-E2F6-4351-85F0-A2CEF9353892}"/>
              </a:ext>
            </a:extLst>
          </p:cNvPr>
          <p:cNvSpPr/>
          <p:nvPr userDrawn="1"/>
        </p:nvSpPr>
        <p:spPr>
          <a:xfrm>
            <a:off x="-7142" y="0"/>
            <a:ext cx="307415" cy="6307018"/>
          </a:xfrm>
          <a:prstGeom prst="rect">
            <a:avLst/>
          </a:prstGeom>
          <a:solidFill>
            <a:srgbClr val="E8E8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63"/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F9FF52AF-8B2F-4A69-D63C-CA2BB8BC90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48794" y="6433077"/>
            <a:ext cx="7864314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94" i="1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endParaRPr lang="bg-BG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9C85087-4A4F-71B2-2F81-752BA57BA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525286" y="6485912"/>
            <a:ext cx="334280" cy="365125"/>
          </a:xfrm>
        </p:spPr>
        <p:txBody>
          <a:bodyPr/>
          <a:lstStyle>
            <a:lvl1pPr>
              <a:defRPr i="0">
                <a:solidFill>
                  <a:schemeClr val="accent2"/>
                </a:solidFill>
              </a:defRPr>
            </a:lvl1pPr>
          </a:lstStyle>
          <a:p>
            <a:fld id="{4240E9C8-A0BB-46A0-8406-18B049EFD034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134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17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2" r:id="rId3"/>
    <p:sldLayoutId id="2147483703" r:id="rId4"/>
    <p:sldLayoutId id="2147483706" r:id="rId5"/>
  </p:sldLayoutIdLst>
  <p:hf hdr="0" ftr="0" dt="0"/>
  <p:txStyles>
    <p:titleStyle>
      <a:lvl1pPr algn="ctr" defTabSz="289329" rtl="0" eaLnBrk="1" latinLnBrk="0" hangingPunct="1">
        <a:lnSpc>
          <a:spcPct val="90000"/>
        </a:lnSpc>
        <a:spcBef>
          <a:spcPct val="0"/>
        </a:spcBef>
        <a:buNone/>
        <a:defRPr sz="2784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72332" indent="-72332" algn="l" defTabSz="289329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1pPr>
      <a:lvl2pPr marL="216997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61662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3pPr>
      <a:lvl4pPr marL="506327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650991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95655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940320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84984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229649" indent="-72332" algn="l" defTabSz="289329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64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29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94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58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323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88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652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316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chart" Target="../charts/chart24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chart" Target="../charts/chart2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slideLayout" Target="../slideLayouts/slideLayout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>
            <a:extLst>
              <a:ext uri="{FF2B5EF4-FFF2-40B4-BE49-F238E27FC236}">
                <a16:creationId xmlns:a16="http://schemas.microsoft.com/office/drawing/2014/main" id="{65B556B2-AE5F-C3AD-327D-81A4E9E61208}"/>
              </a:ext>
            </a:extLst>
          </p:cNvPr>
          <p:cNvSpPr txBox="1">
            <a:spLocks/>
          </p:cNvSpPr>
          <p:nvPr/>
        </p:nvSpPr>
        <p:spPr>
          <a:xfrm>
            <a:off x="1435596" y="1505853"/>
            <a:ext cx="7034808" cy="2614161"/>
          </a:xfrm>
          <a:prstGeom prst="rect">
            <a:avLst/>
          </a:prstGeom>
        </p:spPr>
        <p:txBody>
          <a:bodyPr/>
          <a:lstStyle>
            <a:lvl1pPr algn="ctr" defTabSz="2893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84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200" b="1" dirty="0"/>
              <a:t>НАГЛАСИТЕ НА ГРАЖДАНИ И БИЗНЕС „ПРИСЪЕДИНЯВАНЕ НА БЪЛГАРИЯ КЪМ ЕВРОЗОНАТА“</a:t>
            </a:r>
            <a:endParaRPr lang="en-US" sz="3200" b="1" dirty="0"/>
          </a:p>
          <a:p>
            <a:endParaRPr lang="en-US" sz="2925" b="1" dirty="0"/>
          </a:p>
          <a:p>
            <a:r>
              <a:rPr lang="bg-BG" sz="2800" b="1" dirty="0"/>
              <a:t>РЕЗУЛТАТИ ОТ НАЦИОНАЛНО ПРЕДСТАВИТЕЛНО ПРОУЧВАНЕ</a:t>
            </a:r>
          </a:p>
        </p:txBody>
      </p:sp>
      <p:sp>
        <p:nvSpPr>
          <p:cNvPr id="4" name="Текстов контейнер 1">
            <a:extLst>
              <a:ext uri="{FF2B5EF4-FFF2-40B4-BE49-F238E27FC236}">
                <a16:creationId xmlns:a16="http://schemas.microsoft.com/office/drawing/2014/main" id="{1FF55176-2495-29FB-BD07-675FDB4EF0AE}"/>
              </a:ext>
            </a:extLst>
          </p:cNvPr>
          <p:cNvSpPr txBox="1">
            <a:spLocks/>
          </p:cNvSpPr>
          <p:nvPr/>
        </p:nvSpPr>
        <p:spPr>
          <a:xfrm>
            <a:off x="1919287" y="4508045"/>
            <a:ext cx="6067425" cy="553681"/>
          </a:xfrm>
          <a:prstGeom prst="rect">
            <a:avLst/>
          </a:prstGeom>
        </p:spPr>
        <p:txBody>
          <a:bodyPr/>
          <a:lstStyle>
            <a:lvl1pPr marL="72332" indent="-72332" algn="l" defTabSz="289329" rtl="0" eaLnBrk="1" latinLnBrk="0" hangingPunct="1">
              <a:lnSpc>
                <a:spcPct val="90000"/>
              </a:lnSpc>
              <a:spcBef>
                <a:spcPts val="317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997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7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662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6327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0991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5655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0320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4984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9649" indent="-72332" algn="l" defTabSz="289329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26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Юли 2025</a:t>
            </a:r>
          </a:p>
        </p:txBody>
      </p:sp>
    </p:spTree>
    <p:extLst>
      <p:ext uri="{BB962C8B-B14F-4D97-AF65-F5344CB8AC3E}">
        <p14:creationId xmlns:p14="http://schemas.microsoft.com/office/powerpoint/2010/main" val="3809424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84D8B-D0E1-4268-0361-687BD019E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Placeholder 91">
            <a:extLst>
              <a:ext uri="{FF2B5EF4-FFF2-40B4-BE49-F238E27FC236}">
                <a16:creationId xmlns:a16="http://schemas.microsoft.com/office/drawing/2014/main" id="{B750949C-6D57-43AA-C182-33EDD5B67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946310"/>
              </p:ext>
            </p:extLst>
          </p:nvPr>
        </p:nvGraphicFramePr>
        <p:xfrm>
          <a:off x="711201" y="589713"/>
          <a:ext cx="8266545" cy="2762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4EE8609-265E-C98F-9278-CCA998291930}"/>
              </a:ext>
            </a:extLst>
          </p:cNvPr>
          <p:cNvSpPr txBox="1"/>
          <p:nvPr/>
        </p:nvSpPr>
        <p:spPr>
          <a:xfrm>
            <a:off x="1215209" y="233565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Виждали ли сте обявени суми на стоки и услуги в левове и евро</a:t>
            </a:r>
            <a:r>
              <a:rPr lang="ru-RU" sz="1600" b="1" cap="all" dirty="0"/>
              <a:t>? </a:t>
            </a:r>
            <a:endParaRPr lang="bg-BG" sz="1600" b="1" cap="all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5FD71-9F5F-62B3-8A78-B4748CC8E5F2}"/>
              </a:ext>
            </a:extLst>
          </p:cNvPr>
          <p:cNvSpPr txBox="1"/>
          <p:nvPr/>
        </p:nvSpPr>
        <p:spPr>
          <a:xfrm>
            <a:off x="1330664" y="3458988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САМООЦЕНКА</a:t>
            </a:r>
            <a:r>
              <a:rPr lang="bg-BG" sz="1600" b="1" cap="all" noProof="0" dirty="0"/>
              <a:t> за ориентацията при обявяване на цени в левове и евро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A93832D-BD0F-554C-56A6-EBC8456F62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6491157"/>
              </p:ext>
            </p:extLst>
          </p:nvPr>
        </p:nvGraphicFramePr>
        <p:xfrm>
          <a:off x="2054546" y="3896195"/>
          <a:ext cx="6059054" cy="2351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8">
            <a:extLst>
              <a:ext uri="{FF2B5EF4-FFF2-40B4-BE49-F238E27FC236}">
                <a16:creationId xmlns:a16="http://schemas.microsoft.com/office/drawing/2014/main" id="{D8214ED9-23FB-5B11-EC56-26A7B0FE2626}"/>
              </a:ext>
            </a:extLst>
          </p:cNvPr>
          <p:cNvSpPr txBox="1"/>
          <p:nvPr/>
        </p:nvSpPr>
        <p:spPr>
          <a:xfrm>
            <a:off x="4541615" y="3720371"/>
            <a:ext cx="14134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9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698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48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397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9246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096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945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2794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1200" b="1" noProof="0" dirty="0"/>
              <a:t>Юли 2025</a:t>
            </a:r>
            <a:endParaRPr lang="bg-BG" sz="1200" b="1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1A18DD8D-D2C1-A7C3-4E85-847B2C3246B8}"/>
              </a:ext>
            </a:extLst>
          </p:cNvPr>
          <p:cNvSpPr txBox="1"/>
          <p:nvPr/>
        </p:nvSpPr>
        <p:spPr>
          <a:xfrm>
            <a:off x="4438980" y="3929530"/>
            <a:ext cx="14134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9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698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48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397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9246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096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945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2794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1600" b="1" noProof="0" dirty="0"/>
              <a:t>Граждани (%)</a:t>
            </a:r>
            <a:endParaRPr lang="bg-BG" sz="1600" b="1" dirty="0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C2ADF60B-EC03-E557-FF7B-3471C95FA7AC}"/>
              </a:ext>
            </a:extLst>
          </p:cNvPr>
          <p:cNvSpPr txBox="1"/>
          <p:nvPr/>
        </p:nvSpPr>
        <p:spPr>
          <a:xfrm>
            <a:off x="4442681" y="480948"/>
            <a:ext cx="14134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9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698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48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397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9246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096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945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2794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1200" b="1" noProof="0" dirty="0"/>
              <a:t>Юли 2025</a:t>
            </a:r>
            <a:endParaRPr lang="bg-BG" sz="1200" b="1" dirty="0"/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14A7E95C-F479-1D2B-F522-D55F94170A11}"/>
              </a:ext>
            </a:extLst>
          </p:cNvPr>
          <p:cNvSpPr txBox="1"/>
          <p:nvPr/>
        </p:nvSpPr>
        <p:spPr>
          <a:xfrm>
            <a:off x="4333752" y="680775"/>
            <a:ext cx="14134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9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698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48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397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9246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0960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9453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27947" indent="0" algn="l" defTabSz="556987" rtl="0" eaLnBrk="1" latinLnBrk="0" hangingPunct="1"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1600" b="1" noProof="0" dirty="0"/>
              <a:t>Граждани (%)</a:t>
            </a:r>
            <a:endParaRPr lang="bg-BG" sz="1600" b="1" dirty="0"/>
          </a:p>
        </p:txBody>
      </p:sp>
    </p:spTree>
    <p:extLst>
      <p:ext uri="{BB962C8B-B14F-4D97-AF65-F5344CB8AC3E}">
        <p14:creationId xmlns:p14="http://schemas.microsoft.com/office/powerpoint/2010/main" val="335848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0FCDF-B251-B1C7-4DDD-61754C688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Placeholder 9">
            <a:extLst>
              <a:ext uri="{FF2B5EF4-FFF2-40B4-BE49-F238E27FC236}">
                <a16:creationId xmlns:a16="http://schemas.microsoft.com/office/drawing/2014/main" id="{EE9C1A30-B0E5-7557-7227-A6F176A16A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107083"/>
              </p:ext>
            </p:extLst>
          </p:nvPr>
        </p:nvGraphicFramePr>
        <p:xfrm>
          <a:off x="933450" y="3676073"/>
          <a:ext cx="8620990" cy="2804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9C32A55-B19A-CCC1-D79A-04F6A84FF4DF}"/>
              </a:ext>
            </a:extLst>
          </p:cNvPr>
          <p:cNvSpPr txBox="1"/>
          <p:nvPr/>
        </p:nvSpPr>
        <p:spPr>
          <a:xfrm>
            <a:off x="1200777" y="300182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Предпочитани</a:t>
            </a:r>
            <a:r>
              <a:rPr lang="bg-BG" sz="1600" b="1" cap="all" noProof="0" dirty="0"/>
              <a:t> начини за обмен на </a:t>
            </a:r>
            <a:r>
              <a:rPr lang="bg-BG" sz="1600" b="1" cap="all" dirty="0"/>
              <a:t>личните</a:t>
            </a:r>
            <a:r>
              <a:rPr lang="bg-BG" sz="1600" b="1" cap="all" noProof="0" dirty="0"/>
              <a:t> парични средства </a:t>
            </a:r>
          </a:p>
        </p:txBody>
      </p:sp>
      <p:graphicFrame>
        <p:nvGraphicFramePr>
          <p:cNvPr id="4" name="Chart Placeholder 9">
            <a:extLst>
              <a:ext uri="{FF2B5EF4-FFF2-40B4-BE49-F238E27FC236}">
                <a16:creationId xmlns:a16="http://schemas.microsoft.com/office/drawing/2014/main" id="{2BF89D0E-D67A-7166-53D7-677AD92730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114888"/>
              </p:ext>
            </p:extLst>
          </p:nvPr>
        </p:nvGraphicFramePr>
        <p:xfrm>
          <a:off x="933450" y="547255"/>
          <a:ext cx="8620990" cy="2634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7DFC812-2761-FFE9-C82D-506503CA7AB4}"/>
              </a:ext>
            </a:extLst>
          </p:cNvPr>
          <p:cNvSpPr txBox="1"/>
          <p:nvPr/>
        </p:nvSpPr>
        <p:spPr>
          <a:xfrm>
            <a:off x="1200777" y="3337519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Предпочитани начини за обмен НА </a:t>
            </a:r>
            <a:r>
              <a:rPr lang="bg-BG" sz="1600" b="1" cap="all" dirty="0"/>
              <a:t>фирмените парични средства </a:t>
            </a:r>
            <a:endParaRPr lang="bg-BG" sz="1600" b="1" cap="all" noProof="0" dirty="0"/>
          </a:p>
        </p:txBody>
      </p:sp>
    </p:spTree>
    <p:extLst>
      <p:ext uri="{BB962C8B-B14F-4D97-AF65-F5344CB8AC3E}">
        <p14:creationId xmlns:p14="http://schemas.microsoft.com/office/powerpoint/2010/main" val="370920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19272-BDB9-463E-03ED-D0E75AFD90C0}"/>
              </a:ext>
            </a:extLst>
          </p:cNvPr>
          <p:cNvSpPr txBox="1"/>
          <p:nvPr/>
        </p:nvSpPr>
        <p:spPr>
          <a:xfrm>
            <a:off x="1309879" y="3132155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Намерения за повишаване на разходите за труд </a:t>
            </a:r>
          </a:p>
        </p:txBody>
      </p:sp>
      <p:graphicFrame>
        <p:nvGraphicFramePr>
          <p:cNvPr id="3" name="Chart Placeholder 102">
            <a:extLst>
              <a:ext uri="{FF2B5EF4-FFF2-40B4-BE49-F238E27FC236}">
                <a16:creationId xmlns:a16="http://schemas.microsoft.com/office/drawing/2014/main" id="{476D4F6E-53C0-B4CC-CBE2-BB70C9D8DC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658106"/>
              </p:ext>
            </p:extLst>
          </p:nvPr>
        </p:nvGraphicFramePr>
        <p:xfrm>
          <a:off x="514927" y="656764"/>
          <a:ext cx="8876145" cy="23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7FF9A44-95D7-C988-DCA9-C56896188D63}"/>
              </a:ext>
            </a:extLst>
          </p:cNvPr>
          <p:cNvSpPr txBox="1"/>
          <p:nvPr/>
        </p:nvSpPr>
        <p:spPr>
          <a:xfrm>
            <a:off x="4179644" y="506841"/>
            <a:ext cx="154670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200" b="1" noProof="0" dirty="0"/>
              <a:t>Юли 2025</a:t>
            </a:r>
            <a:endParaRPr lang="bg-BG" sz="1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CAA0C3-F6CA-3EEF-E430-9673BCB2C093}"/>
              </a:ext>
            </a:extLst>
          </p:cNvPr>
          <p:cNvSpPr txBox="1"/>
          <p:nvPr/>
        </p:nvSpPr>
        <p:spPr>
          <a:xfrm>
            <a:off x="1309880" y="258634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Дял на плащания на бизнеса по банков път и в брой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500D7E6-0FED-9032-6A86-6A441FFBEF31}"/>
              </a:ext>
            </a:extLst>
          </p:cNvPr>
          <p:cNvGrpSpPr/>
          <p:nvPr/>
        </p:nvGrpSpPr>
        <p:grpSpPr>
          <a:xfrm>
            <a:off x="1086943" y="3613875"/>
            <a:ext cx="7732114" cy="2853539"/>
            <a:chOff x="1086943" y="3613875"/>
            <a:chExt cx="7732114" cy="2853539"/>
          </a:xfrm>
        </p:grpSpPr>
        <p:graphicFrame>
          <p:nvGraphicFramePr>
            <p:cNvPr id="5" name="Chart Placeholder 91">
              <a:extLst>
                <a:ext uri="{FF2B5EF4-FFF2-40B4-BE49-F238E27FC236}">
                  <a16:creationId xmlns:a16="http://schemas.microsoft.com/office/drawing/2014/main" id="{DDC27361-5086-DFB6-55AB-9FC2FB3E59E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06203994"/>
                </p:ext>
              </p:extLst>
            </p:nvPr>
          </p:nvGraphicFramePr>
          <p:xfrm>
            <a:off x="1086943" y="3613875"/>
            <a:ext cx="7732114" cy="28535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26707BC-2961-578E-BA23-02E033B892DB}"/>
                </a:ext>
              </a:extLst>
            </p:cNvPr>
            <p:cNvSpPr txBox="1"/>
            <p:nvPr/>
          </p:nvSpPr>
          <p:spPr>
            <a:xfrm>
              <a:off x="4179645" y="4953073"/>
              <a:ext cx="1546707" cy="1751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bg-BG" sz="1200" noProof="0" dirty="0"/>
                <a:t>Юли 2025</a:t>
              </a:r>
              <a:endParaRPr lang="bg-BG" sz="12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E21F2C6-5F7D-29DD-9174-CA01CAF763CC}"/>
              </a:ext>
            </a:extLst>
          </p:cNvPr>
          <p:cNvSpPr txBox="1"/>
          <p:nvPr/>
        </p:nvSpPr>
        <p:spPr>
          <a:xfrm>
            <a:off x="4179645" y="3403793"/>
            <a:ext cx="154670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200" b="1" noProof="0" dirty="0"/>
              <a:t>Юли 2025</a:t>
            </a:r>
            <a:endParaRPr lang="bg-BG" sz="1200" b="1" dirty="0"/>
          </a:p>
        </p:txBody>
      </p:sp>
    </p:spTree>
    <p:extLst>
      <p:ext uri="{BB962C8B-B14F-4D97-AF65-F5344CB8AC3E}">
        <p14:creationId xmlns:p14="http://schemas.microsoft.com/office/powerpoint/2010/main" val="3188918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B45272-F7A3-5634-AB00-EC44A62C2EE3}"/>
              </a:ext>
            </a:extLst>
          </p:cNvPr>
          <p:cNvSpPr txBox="1"/>
          <p:nvPr/>
        </p:nvSpPr>
        <p:spPr>
          <a:xfrm>
            <a:off x="692728" y="258634"/>
            <a:ext cx="8092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Равнище</a:t>
            </a:r>
            <a:r>
              <a:rPr lang="bg-BG" sz="1600" b="1" cap="all" noProof="0" dirty="0"/>
              <a:t> на доверие в способността на институциите да се справят с подготовката за приемане на еврото </a:t>
            </a:r>
          </a:p>
        </p:txBody>
      </p:sp>
      <p:graphicFrame>
        <p:nvGraphicFramePr>
          <p:cNvPr id="3" name="Chart Placeholder 12">
            <a:extLst>
              <a:ext uri="{FF2B5EF4-FFF2-40B4-BE49-F238E27FC236}">
                <a16:creationId xmlns:a16="http://schemas.microsoft.com/office/drawing/2014/main" id="{3A07C76D-9A06-F7CF-F8A1-E476CDF39C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689350"/>
              </p:ext>
            </p:extLst>
          </p:nvPr>
        </p:nvGraphicFramePr>
        <p:xfrm>
          <a:off x="308526" y="1299170"/>
          <a:ext cx="8861136" cy="516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B17C548-538C-911A-8C2D-F68BD5FC2937}"/>
              </a:ext>
            </a:extLst>
          </p:cNvPr>
          <p:cNvSpPr txBox="1"/>
          <p:nvPr/>
        </p:nvSpPr>
        <p:spPr>
          <a:xfrm>
            <a:off x="3965740" y="843409"/>
            <a:ext cx="15467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noProof="0" dirty="0"/>
              <a:t>Юли 2025</a:t>
            </a:r>
            <a:endParaRPr lang="bg-BG" sz="1600" b="1" dirty="0"/>
          </a:p>
        </p:txBody>
      </p:sp>
    </p:spTree>
    <p:extLst>
      <p:ext uri="{BB962C8B-B14F-4D97-AF65-F5344CB8AC3E}">
        <p14:creationId xmlns:p14="http://schemas.microsoft.com/office/powerpoint/2010/main" val="2946564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3FB4D2-ECD1-954B-A355-62CBAC9D8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EC068237-BB84-7A74-EAB1-637328314F91}"/>
              </a:ext>
            </a:extLst>
          </p:cNvPr>
          <p:cNvSpPr txBox="1"/>
          <p:nvPr/>
        </p:nvSpPr>
        <p:spPr>
          <a:xfrm>
            <a:off x="3125973" y="3012106"/>
            <a:ext cx="65549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3600" b="1" dirty="0">
                <a:solidFill>
                  <a:schemeClr val="accent2"/>
                </a:solidFill>
                <a:latin typeface="+mj-lt"/>
              </a:rPr>
              <a:t>ИНФОРМИРАНОСТ</a:t>
            </a:r>
          </a:p>
        </p:txBody>
      </p:sp>
    </p:spTree>
    <p:extLst>
      <p:ext uri="{BB962C8B-B14F-4D97-AF65-F5344CB8AC3E}">
        <p14:creationId xmlns:p14="http://schemas.microsoft.com/office/powerpoint/2010/main" val="2143163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CDFCB-8056-9DCB-47F9-54B79AA03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1AB693-3E05-53A2-B649-479FCBA09BE8}"/>
              </a:ext>
            </a:extLst>
          </p:cNvPr>
          <p:cNvSpPr txBox="1"/>
          <p:nvPr/>
        </p:nvSpPr>
        <p:spPr>
          <a:xfrm>
            <a:off x="2499983" y="214119"/>
            <a:ext cx="4728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Самооценка за информираност относно начина на въвеждане на еврото в България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7939D1-0F9D-4087-41C7-5BDB24BF74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062763"/>
              </p:ext>
            </p:extLst>
          </p:nvPr>
        </p:nvGraphicFramePr>
        <p:xfrm>
          <a:off x="651781" y="3649807"/>
          <a:ext cx="8602438" cy="2513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22578A0-9A9C-9053-E08F-5E5837657A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0636207"/>
              </p:ext>
            </p:extLst>
          </p:nvPr>
        </p:nvGraphicFramePr>
        <p:xfrm>
          <a:off x="651781" y="1106391"/>
          <a:ext cx="8602438" cy="2513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4903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5204EF-D6E2-10E3-D07E-AB5A0BDE5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Placeholder 102">
            <a:extLst>
              <a:ext uri="{FF2B5EF4-FFF2-40B4-BE49-F238E27FC236}">
                <a16:creationId xmlns:a16="http://schemas.microsoft.com/office/drawing/2014/main" id="{BA750BF3-09B7-BBCA-B7AF-4258E386BB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359486"/>
              </p:ext>
            </p:extLst>
          </p:nvPr>
        </p:nvGraphicFramePr>
        <p:xfrm>
          <a:off x="385618" y="1286635"/>
          <a:ext cx="8876145" cy="3507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8A5DA44-AA20-C540-FAAC-319049318EB5}"/>
              </a:ext>
            </a:extLst>
          </p:cNvPr>
          <p:cNvSpPr txBox="1"/>
          <p:nvPr/>
        </p:nvSpPr>
        <p:spPr>
          <a:xfrm>
            <a:off x="4179646" y="838952"/>
            <a:ext cx="15467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noProof="0" dirty="0"/>
              <a:t>Юли 2025</a:t>
            </a:r>
            <a:endParaRPr lang="bg-BG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43E0C-607D-802C-072F-265214137D1D}"/>
              </a:ext>
            </a:extLst>
          </p:cNvPr>
          <p:cNvSpPr txBox="1"/>
          <p:nvPr/>
        </p:nvSpPr>
        <p:spPr>
          <a:xfrm>
            <a:off x="1309880" y="258634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ПО-НАЯСНО ЛИ СТЕ </a:t>
            </a:r>
            <a:r>
              <a:rPr lang="bg-BG" sz="1600" b="1" cap="all" dirty="0"/>
              <a:t>С</a:t>
            </a:r>
            <a:r>
              <a:rPr lang="bg-BG" sz="1600" b="1" cap="all" noProof="0" dirty="0"/>
              <a:t> ПРОЦЕСА ПО ВЪВЕЖДАНЕ НА ЕВРОТО?  </a:t>
            </a:r>
          </a:p>
        </p:txBody>
      </p:sp>
    </p:spTree>
    <p:extLst>
      <p:ext uri="{BB962C8B-B14F-4D97-AF65-F5344CB8AC3E}">
        <p14:creationId xmlns:p14="http://schemas.microsoft.com/office/powerpoint/2010/main" val="2734626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96431-026F-796D-20F3-256447343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EE2651-55EE-A88F-AEA1-FD9F41465948}"/>
              </a:ext>
            </a:extLst>
          </p:cNvPr>
          <p:cNvSpPr txBox="1"/>
          <p:nvPr/>
        </p:nvSpPr>
        <p:spPr>
          <a:xfrm>
            <a:off x="157019" y="300182"/>
            <a:ext cx="96704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Канали, по които са забелязани информационни материали, </a:t>
            </a:r>
          </a:p>
          <a:p>
            <a:pPr algn="ctr"/>
            <a:r>
              <a:rPr lang="bg-BG" sz="1600" b="1" cap="all" noProof="0" dirty="0"/>
              <a:t>свързани с въвеждането на еврото </a:t>
            </a:r>
          </a:p>
        </p:txBody>
      </p:sp>
      <p:graphicFrame>
        <p:nvGraphicFramePr>
          <p:cNvPr id="3" name="Chart Placeholder 9">
            <a:extLst>
              <a:ext uri="{FF2B5EF4-FFF2-40B4-BE49-F238E27FC236}">
                <a16:creationId xmlns:a16="http://schemas.microsoft.com/office/drawing/2014/main" id="{C5B035BB-CC6D-DE6A-34C3-4357AE1A6C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915828"/>
              </p:ext>
            </p:extLst>
          </p:nvPr>
        </p:nvGraphicFramePr>
        <p:xfrm>
          <a:off x="794904" y="607959"/>
          <a:ext cx="8620990" cy="551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295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5D287-4161-FC59-6EA0-4B79AC412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EFDC16-BDB5-2BCB-2979-C30CB8C7142D}"/>
              </a:ext>
            </a:extLst>
          </p:cNvPr>
          <p:cNvSpPr txBox="1"/>
          <p:nvPr/>
        </p:nvSpPr>
        <p:spPr>
          <a:xfrm>
            <a:off x="731353" y="207355"/>
            <a:ext cx="7475581" cy="677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89329">
              <a:lnSpc>
                <a:spcPct val="90000"/>
              </a:lnSpc>
              <a:spcBef>
                <a:spcPct val="0"/>
              </a:spcBef>
            </a:pPr>
            <a:r>
              <a:rPr lang="ru-RU" sz="2113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bg-BG" sz="2113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ЗАПОЗНАТОСТ С РАЗЛИЧНИ АСПЕКТИ ОТ ВЪВЕЖДАНЕТО НА ЕВРОТО, ПРЯКО ЗАСЯГАЩИ ГРАЖДАНИТЕ </a:t>
            </a:r>
            <a:r>
              <a:rPr lang="en-US" sz="2113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(%)</a:t>
            </a:r>
            <a:endParaRPr lang="bg-BG" sz="2113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124FDF3-C186-881D-FD6B-D3DAF17202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331511"/>
              </p:ext>
            </p:extLst>
          </p:nvPr>
        </p:nvGraphicFramePr>
        <p:xfrm>
          <a:off x="731353" y="1114696"/>
          <a:ext cx="8054108" cy="4858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A630059-A57A-4307-FB01-E99C432AC346}"/>
              </a:ext>
            </a:extLst>
          </p:cNvPr>
          <p:cNvSpPr txBox="1"/>
          <p:nvPr/>
        </p:nvSpPr>
        <p:spPr>
          <a:xfrm>
            <a:off x="3909786" y="884976"/>
            <a:ext cx="16972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noProof="0" dirty="0"/>
              <a:t>Юли 2025</a:t>
            </a:r>
            <a:endParaRPr lang="bg-BG" sz="1600" b="1" dirty="0"/>
          </a:p>
        </p:txBody>
      </p:sp>
    </p:spTree>
    <p:extLst>
      <p:ext uri="{BB962C8B-B14F-4D97-AF65-F5344CB8AC3E}">
        <p14:creationId xmlns:p14="http://schemas.microsoft.com/office/powerpoint/2010/main" val="1313489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594B0-22C7-4B6B-EAC0-6D1A28120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">
            <a:extLst>
              <a:ext uri="{FF2B5EF4-FFF2-40B4-BE49-F238E27FC236}">
                <a16:creationId xmlns:a16="http://schemas.microsoft.com/office/drawing/2014/main" id="{87A1C2C3-59F2-27A1-D9C2-154A80447CBC}"/>
              </a:ext>
            </a:extLst>
          </p:cNvPr>
          <p:cNvGrpSpPr/>
          <p:nvPr/>
        </p:nvGrpSpPr>
        <p:grpSpPr>
          <a:xfrm>
            <a:off x="2313010" y="1481401"/>
            <a:ext cx="5118750" cy="4036500"/>
            <a:chOff x="1668106" y="795357"/>
            <a:chExt cx="6632931" cy="526728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Freeform 1105">
              <a:extLst>
                <a:ext uri="{FF2B5EF4-FFF2-40B4-BE49-F238E27FC236}">
                  <a16:creationId xmlns:a16="http://schemas.microsoft.com/office/drawing/2014/main" id="{56820958-EE21-5BDE-3136-10791A305915}"/>
                </a:ext>
              </a:extLst>
            </p:cNvPr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6008807" y="5234443"/>
              <a:ext cx="861972" cy="828199"/>
            </a:xfrm>
            <a:custGeom>
              <a:avLst/>
              <a:gdLst>
                <a:gd name="T0" fmla="*/ 526449 w 793"/>
                <a:gd name="T1" fmla="*/ 88154 h 843"/>
                <a:gd name="T2" fmla="*/ 609882 w 793"/>
                <a:gd name="T3" fmla="*/ 55229 h 843"/>
                <a:gd name="T4" fmla="*/ 678038 w 793"/>
                <a:gd name="T5" fmla="*/ 71161 h 843"/>
                <a:gd name="T6" fmla="*/ 779098 w 793"/>
                <a:gd name="T7" fmla="*/ 71161 h 843"/>
                <a:gd name="T8" fmla="*/ 849604 w 793"/>
                <a:gd name="T9" fmla="*/ 26552 h 843"/>
                <a:gd name="T10" fmla="*/ 931862 w 793"/>
                <a:gd name="T11" fmla="*/ 26552 h 843"/>
                <a:gd name="T12" fmla="*/ 900134 w 793"/>
                <a:gd name="T13" fmla="*/ 92403 h 843"/>
                <a:gd name="T14" fmla="*/ 863706 w 793"/>
                <a:gd name="T15" fmla="*/ 180557 h 843"/>
                <a:gd name="T16" fmla="*/ 713292 w 793"/>
                <a:gd name="T17" fmla="*/ 147632 h 843"/>
                <a:gd name="T18" fmla="*/ 643960 w 793"/>
                <a:gd name="T19" fmla="*/ 164625 h 843"/>
                <a:gd name="T20" fmla="*/ 592255 w 793"/>
                <a:gd name="T21" fmla="*/ 195426 h 843"/>
                <a:gd name="T22" fmla="*/ 558177 w 793"/>
                <a:gd name="T23" fmla="*/ 240035 h 843"/>
                <a:gd name="T24" fmla="*/ 592255 w 793"/>
                <a:gd name="T25" fmla="*/ 300574 h 843"/>
                <a:gd name="T26" fmla="*/ 541726 w 793"/>
                <a:gd name="T27" fmla="*/ 287829 h 843"/>
                <a:gd name="T28" fmla="*/ 507647 w 793"/>
                <a:gd name="T29" fmla="*/ 300574 h 843"/>
                <a:gd name="T30" fmla="*/ 491196 w 793"/>
                <a:gd name="T31" fmla="*/ 316506 h 843"/>
                <a:gd name="T32" fmla="*/ 439491 w 793"/>
                <a:gd name="T33" fmla="*/ 287829 h 843"/>
                <a:gd name="T34" fmla="*/ 357233 w 793"/>
                <a:gd name="T35" fmla="*/ 226227 h 843"/>
                <a:gd name="T36" fmla="*/ 357233 w 793"/>
                <a:gd name="T37" fmla="*/ 316506 h 843"/>
                <a:gd name="T38" fmla="*/ 491196 w 793"/>
                <a:gd name="T39" fmla="*/ 423778 h 843"/>
                <a:gd name="T40" fmla="*/ 439491 w 793"/>
                <a:gd name="T41" fmla="*/ 407846 h 843"/>
                <a:gd name="T42" fmla="*/ 405413 w 793"/>
                <a:gd name="T43" fmla="*/ 454579 h 843"/>
                <a:gd name="T44" fmla="*/ 423039 w 793"/>
                <a:gd name="T45" fmla="*/ 516180 h 843"/>
                <a:gd name="T46" fmla="*/ 558177 w 793"/>
                <a:gd name="T47" fmla="*/ 590527 h 843"/>
                <a:gd name="T48" fmla="*/ 575804 w 793"/>
                <a:gd name="T49" fmla="*/ 682930 h 843"/>
                <a:gd name="T50" fmla="*/ 457118 w 793"/>
                <a:gd name="T51" fmla="*/ 682930 h 843"/>
                <a:gd name="T52" fmla="*/ 526449 w 793"/>
                <a:gd name="T53" fmla="*/ 728600 h 843"/>
                <a:gd name="T54" fmla="*/ 423039 w 793"/>
                <a:gd name="T55" fmla="*/ 728600 h 843"/>
                <a:gd name="T56" fmla="*/ 423039 w 793"/>
                <a:gd name="T57" fmla="*/ 788078 h 843"/>
                <a:gd name="T58" fmla="*/ 491196 w 793"/>
                <a:gd name="T59" fmla="*/ 866673 h 843"/>
                <a:gd name="T60" fmla="*/ 388961 w 793"/>
                <a:gd name="T61" fmla="*/ 849680 h 843"/>
                <a:gd name="T62" fmla="*/ 373685 w 793"/>
                <a:gd name="T63" fmla="*/ 895350 h 843"/>
                <a:gd name="T64" fmla="*/ 304353 w 793"/>
                <a:gd name="T65" fmla="*/ 835872 h 843"/>
                <a:gd name="T66" fmla="*/ 270275 w 793"/>
                <a:gd name="T67" fmla="*/ 818879 h 843"/>
                <a:gd name="T68" fmla="*/ 218570 w 793"/>
                <a:gd name="T69" fmla="*/ 818879 h 843"/>
                <a:gd name="T70" fmla="*/ 218570 w 793"/>
                <a:gd name="T71" fmla="*/ 728600 h 843"/>
                <a:gd name="T72" fmla="*/ 151589 w 793"/>
                <a:gd name="T73" fmla="*/ 652129 h 843"/>
                <a:gd name="T74" fmla="*/ 218570 w 793"/>
                <a:gd name="T75" fmla="*/ 621328 h 843"/>
                <a:gd name="T76" fmla="*/ 304353 w 793"/>
                <a:gd name="T77" fmla="*/ 607521 h 843"/>
                <a:gd name="T78" fmla="*/ 373685 w 793"/>
                <a:gd name="T79" fmla="*/ 638322 h 843"/>
                <a:gd name="T80" fmla="*/ 405413 w 793"/>
                <a:gd name="T81" fmla="*/ 607521 h 843"/>
                <a:gd name="T82" fmla="*/ 323155 w 793"/>
                <a:gd name="T83" fmla="*/ 576720 h 843"/>
                <a:gd name="T84" fmla="*/ 202119 w 793"/>
                <a:gd name="T85" fmla="*/ 576720 h 843"/>
                <a:gd name="T86" fmla="*/ 117511 w 793"/>
                <a:gd name="T87" fmla="*/ 561851 h 843"/>
                <a:gd name="T88" fmla="*/ 99884 w 793"/>
                <a:gd name="T89" fmla="*/ 500249 h 843"/>
                <a:gd name="T90" fmla="*/ 136313 w 793"/>
                <a:gd name="T91" fmla="*/ 469448 h 843"/>
                <a:gd name="T92" fmla="*/ 68156 w 793"/>
                <a:gd name="T93" fmla="*/ 440771 h 843"/>
                <a:gd name="T94" fmla="*/ 17627 w 793"/>
                <a:gd name="T95" fmla="*/ 378107 h 843"/>
                <a:gd name="T96" fmla="*/ 83433 w 793"/>
                <a:gd name="T97" fmla="*/ 316506 h 843"/>
                <a:gd name="T98" fmla="*/ 136313 w 793"/>
                <a:gd name="T99" fmla="*/ 240035 h 843"/>
                <a:gd name="T100" fmla="*/ 117511 w 793"/>
                <a:gd name="T101" fmla="*/ 164625 h 843"/>
                <a:gd name="T102" fmla="*/ 202119 w 793"/>
                <a:gd name="T103" fmla="*/ 164625 h 843"/>
                <a:gd name="T104" fmla="*/ 323155 w 793"/>
                <a:gd name="T105" fmla="*/ 133825 h 843"/>
                <a:gd name="T106" fmla="*/ 423039 w 793"/>
                <a:gd name="T107" fmla="*/ 88154 h 84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93" h="843">
                  <a:moveTo>
                    <a:pt x="331" y="83"/>
                  </a:moveTo>
                  <a:lnTo>
                    <a:pt x="360" y="83"/>
                  </a:lnTo>
                  <a:lnTo>
                    <a:pt x="389" y="83"/>
                  </a:lnTo>
                  <a:lnTo>
                    <a:pt x="418" y="83"/>
                  </a:lnTo>
                  <a:lnTo>
                    <a:pt x="448" y="83"/>
                  </a:lnTo>
                  <a:lnTo>
                    <a:pt x="461" y="96"/>
                  </a:lnTo>
                  <a:lnTo>
                    <a:pt x="481" y="83"/>
                  </a:lnTo>
                  <a:lnTo>
                    <a:pt x="477" y="67"/>
                  </a:lnTo>
                  <a:lnTo>
                    <a:pt x="486" y="62"/>
                  </a:lnTo>
                  <a:lnTo>
                    <a:pt x="519" y="52"/>
                  </a:lnTo>
                  <a:lnTo>
                    <a:pt x="533" y="62"/>
                  </a:lnTo>
                  <a:lnTo>
                    <a:pt x="545" y="52"/>
                  </a:lnTo>
                  <a:lnTo>
                    <a:pt x="548" y="52"/>
                  </a:lnTo>
                  <a:lnTo>
                    <a:pt x="562" y="67"/>
                  </a:lnTo>
                  <a:lnTo>
                    <a:pt x="577" y="67"/>
                  </a:lnTo>
                  <a:lnTo>
                    <a:pt x="577" y="83"/>
                  </a:lnTo>
                  <a:lnTo>
                    <a:pt x="607" y="67"/>
                  </a:lnTo>
                  <a:lnTo>
                    <a:pt x="620" y="67"/>
                  </a:lnTo>
                  <a:lnTo>
                    <a:pt x="634" y="67"/>
                  </a:lnTo>
                  <a:lnTo>
                    <a:pt x="663" y="67"/>
                  </a:lnTo>
                  <a:lnTo>
                    <a:pt x="678" y="54"/>
                  </a:lnTo>
                  <a:lnTo>
                    <a:pt x="705" y="54"/>
                  </a:lnTo>
                  <a:lnTo>
                    <a:pt x="735" y="54"/>
                  </a:lnTo>
                  <a:lnTo>
                    <a:pt x="735" y="42"/>
                  </a:lnTo>
                  <a:lnTo>
                    <a:pt x="723" y="25"/>
                  </a:lnTo>
                  <a:lnTo>
                    <a:pt x="723" y="9"/>
                  </a:lnTo>
                  <a:lnTo>
                    <a:pt x="750" y="0"/>
                  </a:lnTo>
                  <a:lnTo>
                    <a:pt x="771" y="9"/>
                  </a:lnTo>
                  <a:lnTo>
                    <a:pt x="779" y="25"/>
                  </a:lnTo>
                  <a:lnTo>
                    <a:pt x="793" y="25"/>
                  </a:lnTo>
                  <a:lnTo>
                    <a:pt x="793" y="40"/>
                  </a:lnTo>
                  <a:lnTo>
                    <a:pt x="793" y="54"/>
                  </a:lnTo>
                  <a:lnTo>
                    <a:pt x="779" y="67"/>
                  </a:lnTo>
                  <a:lnTo>
                    <a:pt x="787" y="83"/>
                  </a:lnTo>
                  <a:lnTo>
                    <a:pt x="766" y="87"/>
                  </a:lnTo>
                  <a:lnTo>
                    <a:pt x="771" y="96"/>
                  </a:lnTo>
                  <a:lnTo>
                    <a:pt x="764" y="126"/>
                  </a:lnTo>
                  <a:lnTo>
                    <a:pt x="750" y="139"/>
                  </a:lnTo>
                  <a:lnTo>
                    <a:pt x="750" y="155"/>
                  </a:lnTo>
                  <a:lnTo>
                    <a:pt x="735" y="170"/>
                  </a:lnTo>
                  <a:lnTo>
                    <a:pt x="721" y="170"/>
                  </a:lnTo>
                  <a:lnTo>
                    <a:pt x="705" y="155"/>
                  </a:lnTo>
                  <a:lnTo>
                    <a:pt x="663" y="155"/>
                  </a:lnTo>
                  <a:lnTo>
                    <a:pt x="634" y="139"/>
                  </a:lnTo>
                  <a:lnTo>
                    <a:pt x="607" y="139"/>
                  </a:lnTo>
                  <a:lnTo>
                    <a:pt x="591" y="139"/>
                  </a:lnTo>
                  <a:lnTo>
                    <a:pt x="607" y="155"/>
                  </a:lnTo>
                  <a:lnTo>
                    <a:pt x="591" y="170"/>
                  </a:lnTo>
                  <a:lnTo>
                    <a:pt x="562" y="170"/>
                  </a:lnTo>
                  <a:lnTo>
                    <a:pt x="548" y="155"/>
                  </a:lnTo>
                  <a:lnTo>
                    <a:pt x="533" y="139"/>
                  </a:lnTo>
                  <a:lnTo>
                    <a:pt x="519" y="155"/>
                  </a:lnTo>
                  <a:lnTo>
                    <a:pt x="519" y="170"/>
                  </a:lnTo>
                  <a:lnTo>
                    <a:pt x="519" y="184"/>
                  </a:lnTo>
                  <a:lnTo>
                    <a:pt x="504" y="184"/>
                  </a:lnTo>
                  <a:lnTo>
                    <a:pt x="461" y="184"/>
                  </a:lnTo>
                  <a:lnTo>
                    <a:pt x="448" y="184"/>
                  </a:lnTo>
                  <a:lnTo>
                    <a:pt x="448" y="197"/>
                  </a:lnTo>
                  <a:lnTo>
                    <a:pt x="461" y="213"/>
                  </a:lnTo>
                  <a:lnTo>
                    <a:pt x="475" y="226"/>
                  </a:lnTo>
                  <a:lnTo>
                    <a:pt x="504" y="242"/>
                  </a:lnTo>
                  <a:lnTo>
                    <a:pt x="533" y="256"/>
                  </a:lnTo>
                  <a:lnTo>
                    <a:pt x="548" y="256"/>
                  </a:lnTo>
                  <a:lnTo>
                    <a:pt x="533" y="271"/>
                  </a:lnTo>
                  <a:lnTo>
                    <a:pt x="504" y="283"/>
                  </a:lnTo>
                  <a:lnTo>
                    <a:pt x="475" y="283"/>
                  </a:lnTo>
                  <a:lnTo>
                    <a:pt x="475" y="256"/>
                  </a:lnTo>
                  <a:lnTo>
                    <a:pt x="461" y="256"/>
                  </a:lnTo>
                  <a:lnTo>
                    <a:pt x="448" y="256"/>
                  </a:lnTo>
                  <a:lnTo>
                    <a:pt x="461" y="271"/>
                  </a:lnTo>
                  <a:lnTo>
                    <a:pt x="475" y="298"/>
                  </a:lnTo>
                  <a:lnTo>
                    <a:pt x="490" y="298"/>
                  </a:lnTo>
                  <a:lnTo>
                    <a:pt x="490" y="312"/>
                  </a:lnTo>
                  <a:lnTo>
                    <a:pt x="448" y="298"/>
                  </a:lnTo>
                  <a:lnTo>
                    <a:pt x="432" y="283"/>
                  </a:lnTo>
                  <a:lnTo>
                    <a:pt x="418" y="271"/>
                  </a:lnTo>
                  <a:lnTo>
                    <a:pt x="403" y="256"/>
                  </a:lnTo>
                  <a:lnTo>
                    <a:pt x="403" y="271"/>
                  </a:lnTo>
                  <a:lnTo>
                    <a:pt x="403" y="283"/>
                  </a:lnTo>
                  <a:lnTo>
                    <a:pt x="418" y="298"/>
                  </a:lnTo>
                  <a:lnTo>
                    <a:pt x="448" y="312"/>
                  </a:lnTo>
                  <a:lnTo>
                    <a:pt x="448" y="327"/>
                  </a:lnTo>
                  <a:lnTo>
                    <a:pt x="418" y="312"/>
                  </a:lnTo>
                  <a:lnTo>
                    <a:pt x="389" y="298"/>
                  </a:lnTo>
                  <a:lnTo>
                    <a:pt x="374" y="271"/>
                  </a:lnTo>
                  <a:lnTo>
                    <a:pt x="360" y="242"/>
                  </a:lnTo>
                  <a:lnTo>
                    <a:pt x="345" y="226"/>
                  </a:lnTo>
                  <a:lnTo>
                    <a:pt x="345" y="197"/>
                  </a:lnTo>
                  <a:lnTo>
                    <a:pt x="331" y="197"/>
                  </a:lnTo>
                  <a:lnTo>
                    <a:pt x="304" y="213"/>
                  </a:lnTo>
                  <a:lnTo>
                    <a:pt x="289" y="226"/>
                  </a:lnTo>
                  <a:lnTo>
                    <a:pt x="304" y="242"/>
                  </a:lnTo>
                  <a:lnTo>
                    <a:pt x="304" y="256"/>
                  </a:lnTo>
                  <a:lnTo>
                    <a:pt x="304" y="271"/>
                  </a:lnTo>
                  <a:lnTo>
                    <a:pt x="304" y="298"/>
                  </a:lnTo>
                  <a:lnTo>
                    <a:pt x="318" y="312"/>
                  </a:lnTo>
                  <a:lnTo>
                    <a:pt x="345" y="327"/>
                  </a:lnTo>
                  <a:lnTo>
                    <a:pt x="360" y="356"/>
                  </a:lnTo>
                  <a:lnTo>
                    <a:pt x="403" y="399"/>
                  </a:lnTo>
                  <a:lnTo>
                    <a:pt x="418" y="399"/>
                  </a:lnTo>
                  <a:lnTo>
                    <a:pt x="403" y="428"/>
                  </a:lnTo>
                  <a:lnTo>
                    <a:pt x="389" y="428"/>
                  </a:lnTo>
                  <a:lnTo>
                    <a:pt x="389" y="415"/>
                  </a:lnTo>
                  <a:lnTo>
                    <a:pt x="389" y="399"/>
                  </a:lnTo>
                  <a:lnTo>
                    <a:pt x="374" y="384"/>
                  </a:lnTo>
                  <a:lnTo>
                    <a:pt x="345" y="384"/>
                  </a:lnTo>
                  <a:lnTo>
                    <a:pt x="331" y="384"/>
                  </a:lnTo>
                  <a:lnTo>
                    <a:pt x="318" y="399"/>
                  </a:lnTo>
                  <a:lnTo>
                    <a:pt x="331" y="428"/>
                  </a:lnTo>
                  <a:lnTo>
                    <a:pt x="345" y="428"/>
                  </a:lnTo>
                  <a:lnTo>
                    <a:pt x="345" y="442"/>
                  </a:lnTo>
                  <a:lnTo>
                    <a:pt x="331" y="457"/>
                  </a:lnTo>
                  <a:lnTo>
                    <a:pt x="318" y="471"/>
                  </a:lnTo>
                  <a:lnTo>
                    <a:pt x="331" y="486"/>
                  </a:lnTo>
                  <a:lnTo>
                    <a:pt x="360" y="486"/>
                  </a:lnTo>
                  <a:lnTo>
                    <a:pt x="389" y="500"/>
                  </a:lnTo>
                  <a:lnTo>
                    <a:pt x="418" y="513"/>
                  </a:lnTo>
                  <a:lnTo>
                    <a:pt x="432" y="513"/>
                  </a:lnTo>
                  <a:lnTo>
                    <a:pt x="448" y="543"/>
                  </a:lnTo>
                  <a:lnTo>
                    <a:pt x="475" y="556"/>
                  </a:lnTo>
                  <a:lnTo>
                    <a:pt x="490" y="556"/>
                  </a:lnTo>
                  <a:lnTo>
                    <a:pt x="490" y="585"/>
                  </a:lnTo>
                  <a:lnTo>
                    <a:pt x="490" y="614"/>
                  </a:lnTo>
                  <a:lnTo>
                    <a:pt x="490" y="628"/>
                  </a:lnTo>
                  <a:lnTo>
                    <a:pt x="490" y="643"/>
                  </a:lnTo>
                  <a:lnTo>
                    <a:pt x="461" y="628"/>
                  </a:lnTo>
                  <a:lnTo>
                    <a:pt x="448" y="601"/>
                  </a:lnTo>
                  <a:lnTo>
                    <a:pt x="432" y="601"/>
                  </a:lnTo>
                  <a:lnTo>
                    <a:pt x="403" y="628"/>
                  </a:lnTo>
                  <a:lnTo>
                    <a:pt x="389" y="643"/>
                  </a:lnTo>
                  <a:lnTo>
                    <a:pt x="389" y="657"/>
                  </a:lnTo>
                  <a:lnTo>
                    <a:pt x="403" y="672"/>
                  </a:lnTo>
                  <a:lnTo>
                    <a:pt x="418" y="672"/>
                  </a:lnTo>
                  <a:lnTo>
                    <a:pt x="448" y="657"/>
                  </a:lnTo>
                  <a:lnTo>
                    <a:pt x="448" y="686"/>
                  </a:lnTo>
                  <a:lnTo>
                    <a:pt x="418" y="702"/>
                  </a:lnTo>
                  <a:lnTo>
                    <a:pt x="389" y="715"/>
                  </a:lnTo>
                  <a:lnTo>
                    <a:pt x="374" y="715"/>
                  </a:lnTo>
                  <a:lnTo>
                    <a:pt x="360" y="702"/>
                  </a:lnTo>
                  <a:lnTo>
                    <a:pt x="360" y="686"/>
                  </a:lnTo>
                  <a:lnTo>
                    <a:pt x="345" y="672"/>
                  </a:lnTo>
                  <a:lnTo>
                    <a:pt x="331" y="672"/>
                  </a:lnTo>
                  <a:lnTo>
                    <a:pt x="331" y="702"/>
                  </a:lnTo>
                  <a:lnTo>
                    <a:pt x="345" y="715"/>
                  </a:lnTo>
                  <a:lnTo>
                    <a:pt x="360" y="742"/>
                  </a:lnTo>
                  <a:lnTo>
                    <a:pt x="374" y="742"/>
                  </a:lnTo>
                  <a:lnTo>
                    <a:pt x="374" y="771"/>
                  </a:lnTo>
                  <a:lnTo>
                    <a:pt x="389" y="787"/>
                  </a:lnTo>
                  <a:lnTo>
                    <a:pt x="389" y="800"/>
                  </a:lnTo>
                  <a:lnTo>
                    <a:pt x="418" y="816"/>
                  </a:lnTo>
                  <a:lnTo>
                    <a:pt x="418" y="830"/>
                  </a:lnTo>
                  <a:lnTo>
                    <a:pt x="360" y="830"/>
                  </a:lnTo>
                  <a:lnTo>
                    <a:pt x="345" y="830"/>
                  </a:lnTo>
                  <a:lnTo>
                    <a:pt x="345" y="800"/>
                  </a:lnTo>
                  <a:lnTo>
                    <a:pt x="331" y="800"/>
                  </a:lnTo>
                  <a:lnTo>
                    <a:pt x="331" y="771"/>
                  </a:lnTo>
                  <a:lnTo>
                    <a:pt x="318" y="787"/>
                  </a:lnTo>
                  <a:lnTo>
                    <a:pt x="318" y="800"/>
                  </a:lnTo>
                  <a:lnTo>
                    <a:pt x="318" y="816"/>
                  </a:lnTo>
                  <a:lnTo>
                    <a:pt x="318" y="843"/>
                  </a:lnTo>
                  <a:lnTo>
                    <a:pt x="304" y="843"/>
                  </a:lnTo>
                  <a:lnTo>
                    <a:pt x="289" y="816"/>
                  </a:lnTo>
                  <a:lnTo>
                    <a:pt x="275" y="816"/>
                  </a:lnTo>
                  <a:lnTo>
                    <a:pt x="259" y="800"/>
                  </a:lnTo>
                  <a:lnTo>
                    <a:pt x="259" y="787"/>
                  </a:lnTo>
                  <a:lnTo>
                    <a:pt x="259" y="771"/>
                  </a:lnTo>
                  <a:lnTo>
                    <a:pt x="259" y="758"/>
                  </a:lnTo>
                  <a:lnTo>
                    <a:pt x="246" y="742"/>
                  </a:lnTo>
                  <a:lnTo>
                    <a:pt x="230" y="758"/>
                  </a:lnTo>
                  <a:lnTo>
                    <a:pt x="230" y="771"/>
                  </a:lnTo>
                  <a:lnTo>
                    <a:pt x="246" y="787"/>
                  </a:lnTo>
                  <a:lnTo>
                    <a:pt x="230" y="800"/>
                  </a:lnTo>
                  <a:lnTo>
                    <a:pt x="215" y="800"/>
                  </a:lnTo>
                  <a:lnTo>
                    <a:pt x="201" y="800"/>
                  </a:lnTo>
                  <a:lnTo>
                    <a:pt x="186" y="771"/>
                  </a:lnTo>
                  <a:lnTo>
                    <a:pt x="186" y="758"/>
                  </a:lnTo>
                  <a:lnTo>
                    <a:pt x="186" y="742"/>
                  </a:lnTo>
                  <a:lnTo>
                    <a:pt x="172" y="731"/>
                  </a:lnTo>
                  <a:lnTo>
                    <a:pt x="186" y="715"/>
                  </a:lnTo>
                  <a:lnTo>
                    <a:pt x="186" y="686"/>
                  </a:lnTo>
                  <a:lnTo>
                    <a:pt x="186" y="672"/>
                  </a:lnTo>
                  <a:lnTo>
                    <a:pt x="172" y="657"/>
                  </a:lnTo>
                  <a:lnTo>
                    <a:pt x="159" y="643"/>
                  </a:lnTo>
                  <a:lnTo>
                    <a:pt x="143" y="643"/>
                  </a:lnTo>
                  <a:lnTo>
                    <a:pt x="129" y="614"/>
                  </a:lnTo>
                  <a:lnTo>
                    <a:pt x="129" y="601"/>
                  </a:lnTo>
                  <a:lnTo>
                    <a:pt x="143" y="585"/>
                  </a:lnTo>
                  <a:lnTo>
                    <a:pt x="159" y="585"/>
                  </a:lnTo>
                  <a:lnTo>
                    <a:pt x="172" y="585"/>
                  </a:lnTo>
                  <a:lnTo>
                    <a:pt x="186" y="585"/>
                  </a:lnTo>
                  <a:lnTo>
                    <a:pt x="201" y="585"/>
                  </a:lnTo>
                  <a:lnTo>
                    <a:pt x="215" y="572"/>
                  </a:lnTo>
                  <a:lnTo>
                    <a:pt x="230" y="572"/>
                  </a:lnTo>
                  <a:lnTo>
                    <a:pt x="246" y="572"/>
                  </a:lnTo>
                  <a:lnTo>
                    <a:pt x="259" y="572"/>
                  </a:lnTo>
                  <a:lnTo>
                    <a:pt x="275" y="572"/>
                  </a:lnTo>
                  <a:lnTo>
                    <a:pt x="275" y="585"/>
                  </a:lnTo>
                  <a:lnTo>
                    <a:pt x="304" y="572"/>
                  </a:lnTo>
                  <a:lnTo>
                    <a:pt x="318" y="585"/>
                  </a:lnTo>
                  <a:lnTo>
                    <a:pt x="318" y="601"/>
                  </a:lnTo>
                  <a:lnTo>
                    <a:pt x="331" y="614"/>
                  </a:lnTo>
                  <a:lnTo>
                    <a:pt x="345" y="601"/>
                  </a:lnTo>
                  <a:lnTo>
                    <a:pt x="360" y="601"/>
                  </a:lnTo>
                  <a:lnTo>
                    <a:pt x="374" y="585"/>
                  </a:lnTo>
                  <a:lnTo>
                    <a:pt x="345" y="572"/>
                  </a:lnTo>
                  <a:lnTo>
                    <a:pt x="331" y="556"/>
                  </a:lnTo>
                  <a:lnTo>
                    <a:pt x="318" y="543"/>
                  </a:lnTo>
                  <a:lnTo>
                    <a:pt x="289" y="543"/>
                  </a:lnTo>
                  <a:lnTo>
                    <a:pt x="289" y="556"/>
                  </a:lnTo>
                  <a:lnTo>
                    <a:pt x="275" y="543"/>
                  </a:lnTo>
                  <a:lnTo>
                    <a:pt x="259" y="529"/>
                  </a:lnTo>
                  <a:lnTo>
                    <a:pt x="230" y="529"/>
                  </a:lnTo>
                  <a:lnTo>
                    <a:pt x="215" y="529"/>
                  </a:lnTo>
                  <a:lnTo>
                    <a:pt x="201" y="529"/>
                  </a:lnTo>
                  <a:lnTo>
                    <a:pt x="172" y="543"/>
                  </a:lnTo>
                  <a:lnTo>
                    <a:pt x="172" y="529"/>
                  </a:lnTo>
                  <a:lnTo>
                    <a:pt x="159" y="529"/>
                  </a:lnTo>
                  <a:lnTo>
                    <a:pt x="143" y="529"/>
                  </a:lnTo>
                  <a:lnTo>
                    <a:pt x="129" y="543"/>
                  </a:lnTo>
                  <a:lnTo>
                    <a:pt x="100" y="529"/>
                  </a:lnTo>
                  <a:lnTo>
                    <a:pt x="85" y="529"/>
                  </a:lnTo>
                  <a:lnTo>
                    <a:pt x="85" y="513"/>
                  </a:lnTo>
                  <a:lnTo>
                    <a:pt x="85" y="500"/>
                  </a:lnTo>
                  <a:lnTo>
                    <a:pt x="71" y="486"/>
                  </a:lnTo>
                  <a:lnTo>
                    <a:pt x="85" y="471"/>
                  </a:lnTo>
                  <a:lnTo>
                    <a:pt x="100" y="471"/>
                  </a:lnTo>
                  <a:lnTo>
                    <a:pt x="129" y="471"/>
                  </a:lnTo>
                  <a:lnTo>
                    <a:pt x="129" y="457"/>
                  </a:lnTo>
                  <a:lnTo>
                    <a:pt x="129" y="442"/>
                  </a:lnTo>
                  <a:lnTo>
                    <a:pt x="116" y="442"/>
                  </a:lnTo>
                  <a:lnTo>
                    <a:pt x="100" y="442"/>
                  </a:lnTo>
                  <a:lnTo>
                    <a:pt x="85" y="442"/>
                  </a:lnTo>
                  <a:lnTo>
                    <a:pt x="71" y="457"/>
                  </a:lnTo>
                  <a:lnTo>
                    <a:pt x="58" y="442"/>
                  </a:lnTo>
                  <a:lnTo>
                    <a:pt x="58" y="415"/>
                  </a:lnTo>
                  <a:lnTo>
                    <a:pt x="58" y="399"/>
                  </a:lnTo>
                  <a:lnTo>
                    <a:pt x="29" y="399"/>
                  </a:lnTo>
                  <a:lnTo>
                    <a:pt x="15" y="384"/>
                  </a:lnTo>
                  <a:lnTo>
                    <a:pt x="0" y="356"/>
                  </a:lnTo>
                  <a:lnTo>
                    <a:pt x="15" y="356"/>
                  </a:lnTo>
                  <a:lnTo>
                    <a:pt x="15" y="341"/>
                  </a:lnTo>
                  <a:lnTo>
                    <a:pt x="15" y="327"/>
                  </a:lnTo>
                  <a:lnTo>
                    <a:pt x="29" y="312"/>
                  </a:lnTo>
                  <a:lnTo>
                    <a:pt x="44" y="312"/>
                  </a:lnTo>
                  <a:lnTo>
                    <a:pt x="71" y="298"/>
                  </a:lnTo>
                  <a:lnTo>
                    <a:pt x="58" y="283"/>
                  </a:lnTo>
                  <a:lnTo>
                    <a:pt x="71" y="283"/>
                  </a:lnTo>
                  <a:lnTo>
                    <a:pt x="85" y="271"/>
                  </a:lnTo>
                  <a:lnTo>
                    <a:pt x="100" y="242"/>
                  </a:lnTo>
                  <a:lnTo>
                    <a:pt x="116" y="226"/>
                  </a:lnTo>
                  <a:lnTo>
                    <a:pt x="116" y="213"/>
                  </a:lnTo>
                  <a:lnTo>
                    <a:pt x="116" y="197"/>
                  </a:lnTo>
                  <a:lnTo>
                    <a:pt x="100" y="184"/>
                  </a:lnTo>
                  <a:lnTo>
                    <a:pt x="85" y="170"/>
                  </a:lnTo>
                  <a:lnTo>
                    <a:pt x="100" y="155"/>
                  </a:lnTo>
                  <a:lnTo>
                    <a:pt x="116" y="155"/>
                  </a:lnTo>
                  <a:lnTo>
                    <a:pt x="116" y="139"/>
                  </a:lnTo>
                  <a:lnTo>
                    <a:pt x="129" y="155"/>
                  </a:lnTo>
                  <a:lnTo>
                    <a:pt x="159" y="155"/>
                  </a:lnTo>
                  <a:lnTo>
                    <a:pt x="172" y="155"/>
                  </a:lnTo>
                  <a:lnTo>
                    <a:pt x="201" y="139"/>
                  </a:lnTo>
                  <a:lnTo>
                    <a:pt x="230" y="139"/>
                  </a:lnTo>
                  <a:lnTo>
                    <a:pt x="246" y="126"/>
                  </a:lnTo>
                  <a:lnTo>
                    <a:pt x="259" y="112"/>
                  </a:lnTo>
                  <a:lnTo>
                    <a:pt x="275" y="126"/>
                  </a:lnTo>
                  <a:lnTo>
                    <a:pt x="289" y="126"/>
                  </a:lnTo>
                  <a:lnTo>
                    <a:pt x="304" y="126"/>
                  </a:lnTo>
                  <a:lnTo>
                    <a:pt x="318" y="112"/>
                  </a:lnTo>
                  <a:lnTo>
                    <a:pt x="331" y="96"/>
                  </a:lnTo>
                  <a:lnTo>
                    <a:pt x="360" y="83"/>
                  </a:lnTo>
                  <a:lnTo>
                    <a:pt x="331" y="8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1" name="Freeform 1059">
              <a:extLst>
                <a:ext uri="{FF2B5EF4-FFF2-40B4-BE49-F238E27FC236}">
                  <a16:creationId xmlns:a16="http://schemas.microsoft.com/office/drawing/2014/main" id="{B3F81072-C1B5-A98B-654A-FA87EB0FA838}"/>
                </a:ext>
              </a:extLst>
            </p:cNvPr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4910415" y="5766019"/>
              <a:ext cx="440531" cy="254039"/>
            </a:xfrm>
            <a:custGeom>
              <a:avLst/>
              <a:gdLst>
                <a:gd name="T0" fmla="*/ 476250 w 403"/>
                <a:gd name="T1" fmla="*/ 13838 h 258"/>
                <a:gd name="T2" fmla="*/ 476250 w 403"/>
                <a:gd name="T3" fmla="*/ 30870 h 258"/>
                <a:gd name="T4" fmla="*/ 476250 w 403"/>
                <a:gd name="T5" fmla="*/ 44708 h 258"/>
                <a:gd name="T6" fmla="*/ 460887 w 403"/>
                <a:gd name="T7" fmla="*/ 75578 h 258"/>
                <a:gd name="T8" fmla="*/ 444342 w 403"/>
                <a:gd name="T9" fmla="*/ 75578 h 258"/>
                <a:gd name="T10" fmla="*/ 426616 w 403"/>
                <a:gd name="T11" fmla="*/ 90481 h 258"/>
                <a:gd name="T12" fmla="*/ 426616 w 403"/>
                <a:gd name="T13" fmla="*/ 106448 h 258"/>
                <a:gd name="T14" fmla="*/ 426616 w 403"/>
                <a:gd name="T15" fmla="*/ 121351 h 258"/>
                <a:gd name="T16" fmla="*/ 426616 w 403"/>
                <a:gd name="T17" fmla="*/ 136254 h 258"/>
                <a:gd name="T18" fmla="*/ 410071 w 403"/>
                <a:gd name="T19" fmla="*/ 152221 h 258"/>
                <a:gd name="T20" fmla="*/ 410071 w 403"/>
                <a:gd name="T21" fmla="*/ 167124 h 258"/>
                <a:gd name="T22" fmla="*/ 410071 w 403"/>
                <a:gd name="T23" fmla="*/ 183091 h 258"/>
                <a:gd name="T24" fmla="*/ 426616 w 403"/>
                <a:gd name="T25" fmla="*/ 183091 h 258"/>
                <a:gd name="T26" fmla="*/ 410071 w 403"/>
                <a:gd name="T27" fmla="*/ 197994 h 258"/>
                <a:gd name="T28" fmla="*/ 426616 w 403"/>
                <a:gd name="T29" fmla="*/ 197994 h 258"/>
                <a:gd name="T30" fmla="*/ 426616 w 403"/>
                <a:gd name="T31" fmla="*/ 228864 h 258"/>
                <a:gd name="T32" fmla="*/ 392345 w 403"/>
                <a:gd name="T33" fmla="*/ 242702 h 258"/>
                <a:gd name="T34" fmla="*/ 392345 w 403"/>
                <a:gd name="T35" fmla="*/ 274637 h 258"/>
                <a:gd name="T36" fmla="*/ 356892 w 403"/>
                <a:gd name="T37" fmla="*/ 259734 h 258"/>
                <a:gd name="T38" fmla="*/ 341529 w 403"/>
                <a:gd name="T39" fmla="*/ 274637 h 258"/>
                <a:gd name="T40" fmla="*/ 307258 w 403"/>
                <a:gd name="T41" fmla="*/ 259734 h 258"/>
                <a:gd name="T42" fmla="*/ 288350 w 403"/>
                <a:gd name="T43" fmla="*/ 228864 h 258"/>
                <a:gd name="T44" fmla="*/ 288350 w 403"/>
                <a:gd name="T45" fmla="*/ 211832 h 258"/>
                <a:gd name="T46" fmla="*/ 254079 w 403"/>
                <a:gd name="T47" fmla="*/ 197994 h 258"/>
                <a:gd name="T48" fmla="*/ 222171 w 403"/>
                <a:gd name="T49" fmla="*/ 197994 h 258"/>
                <a:gd name="T50" fmla="*/ 205627 w 403"/>
                <a:gd name="T51" fmla="*/ 183091 h 258"/>
                <a:gd name="T52" fmla="*/ 171355 w 403"/>
                <a:gd name="T53" fmla="*/ 183091 h 258"/>
                <a:gd name="T54" fmla="*/ 153629 w 403"/>
                <a:gd name="T55" fmla="*/ 152221 h 258"/>
                <a:gd name="T56" fmla="*/ 137084 w 403"/>
                <a:gd name="T57" fmla="*/ 136254 h 258"/>
                <a:gd name="T58" fmla="*/ 87450 w 403"/>
                <a:gd name="T59" fmla="*/ 121351 h 258"/>
                <a:gd name="T60" fmla="*/ 68542 w 403"/>
                <a:gd name="T61" fmla="*/ 106448 h 258"/>
                <a:gd name="T62" fmla="*/ 53179 w 403"/>
                <a:gd name="T63" fmla="*/ 106448 h 258"/>
                <a:gd name="T64" fmla="*/ 16545 w 403"/>
                <a:gd name="T65" fmla="*/ 90481 h 258"/>
                <a:gd name="T66" fmla="*/ 0 w 403"/>
                <a:gd name="T67" fmla="*/ 75578 h 258"/>
                <a:gd name="T68" fmla="*/ 0 w 403"/>
                <a:gd name="T69" fmla="*/ 61740 h 258"/>
                <a:gd name="T70" fmla="*/ 16545 w 403"/>
                <a:gd name="T71" fmla="*/ 44708 h 258"/>
                <a:gd name="T72" fmla="*/ 16545 w 403"/>
                <a:gd name="T73" fmla="*/ 13838 h 258"/>
                <a:gd name="T74" fmla="*/ 34271 w 403"/>
                <a:gd name="T75" fmla="*/ 13838 h 258"/>
                <a:gd name="T76" fmla="*/ 53179 w 403"/>
                <a:gd name="T77" fmla="*/ 0 h 258"/>
                <a:gd name="T78" fmla="*/ 68542 w 403"/>
                <a:gd name="T79" fmla="*/ 13838 h 258"/>
                <a:gd name="T80" fmla="*/ 68542 w 403"/>
                <a:gd name="T81" fmla="*/ 30870 h 258"/>
                <a:gd name="T82" fmla="*/ 102813 w 403"/>
                <a:gd name="T83" fmla="*/ 13838 h 258"/>
                <a:gd name="T84" fmla="*/ 137084 w 403"/>
                <a:gd name="T85" fmla="*/ 13838 h 258"/>
                <a:gd name="T86" fmla="*/ 153629 w 403"/>
                <a:gd name="T87" fmla="*/ 30870 h 258"/>
                <a:gd name="T88" fmla="*/ 187900 w 403"/>
                <a:gd name="T89" fmla="*/ 44708 h 258"/>
                <a:gd name="T90" fmla="*/ 222171 w 403"/>
                <a:gd name="T91" fmla="*/ 61740 h 258"/>
                <a:gd name="T92" fmla="*/ 254079 w 403"/>
                <a:gd name="T93" fmla="*/ 61740 h 258"/>
                <a:gd name="T94" fmla="*/ 288350 w 403"/>
                <a:gd name="T95" fmla="*/ 44708 h 258"/>
                <a:gd name="T96" fmla="*/ 307258 w 403"/>
                <a:gd name="T97" fmla="*/ 44708 h 258"/>
                <a:gd name="T98" fmla="*/ 322621 w 403"/>
                <a:gd name="T99" fmla="*/ 44708 h 258"/>
                <a:gd name="T100" fmla="*/ 341529 w 403"/>
                <a:gd name="T101" fmla="*/ 44708 h 258"/>
                <a:gd name="T102" fmla="*/ 356892 w 403"/>
                <a:gd name="T103" fmla="*/ 30870 h 258"/>
                <a:gd name="T104" fmla="*/ 375800 w 403"/>
                <a:gd name="T105" fmla="*/ 30870 h 258"/>
                <a:gd name="T106" fmla="*/ 392345 w 403"/>
                <a:gd name="T107" fmla="*/ 44708 h 258"/>
                <a:gd name="T108" fmla="*/ 410071 w 403"/>
                <a:gd name="T109" fmla="*/ 30870 h 258"/>
                <a:gd name="T110" fmla="*/ 444342 w 403"/>
                <a:gd name="T111" fmla="*/ 30870 h 258"/>
                <a:gd name="T112" fmla="*/ 476250 w 403"/>
                <a:gd name="T113" fmla="*/ 13838 h 258"/>
                <a:gd name="T114" fmla="*/ 476250 w 403"/>
                <a:gd name="T115" fmla="*/ 13838 h 258"/>
                <a:gd name="T116" fmla="*/ 476250 w 403"/>
                <a:gd name="T117" fmla="*/ 13838 h 2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03" h="258">
                  <a:moveTo>
                    <a:pt x="403" y="13"/>
                  </a:moveTo>
                  <a:lnTo>
                    <a:pt x="403" y="29"/>
                  </a:lnTo>
                  <a:lnTo>
                    <a:pt x="403" y="42"/>
                  </a:lnTo>
                  <a:lnTo>
                    <a:pt x="390" y="71"/>
                  </a:lnTo>
                  <a:lnTo>
                    <a:pt x="376" y="71"/>
                  </a:lnTo>
                  <a:lnTo>
                    <a:pt x="361" y="85"/>
                  </a:lnTo>
                  <a:lnTo>
                    <a:pt x="361" y="100"/>
                  </a:lnTo>
                  <a:lnTo>
                    <a:pt x="361" y="114"/>
                  </a:lnTo>
                  <a:lnTo>
                    <a:pt x="361" y="128"/>
                  </a:lnTo>
                  <a:lnTo>
                    <a:pt x="347" y="143"/>
                  </a:lnTo>
                  <a:lnTo>
                    <a:pt x="347" y="157"/>
                  </a:lnTo>
                  <a:lnTo>
                    <a:pt x="347" y="172"/>
                  </a:lnTo>
                  <a:lnTo>
                    <a:pt x="361" y="172"/>
                  </a:lnTo>
                  <a:lnTo>
                    <a:pt x="347" y="186"/>
                  </a:lnTo>
                  <a:lnTo>
                    <a:pt x="361" y="186"/>
                  </a:lnTo>
                  <a:lnTo>
                    <a:pt x="361" y="215"/>
                  </a:lnTo>
                  <a:lnTo>
                    <a:pt x="332" y="228"/>
                  </a:lnTo>
                  <a:lnTo>
                    <a:pt x="332" y="258"/>
                  </a:lnTo>
                  <a:lnTo>
                    <a:pt x="302" y="244"/>
                  </a:lnTo>
                  <a:lnTo>
                    <a:pt x="289" y="258"/>
                  </a:lnTo>
                  <a:lnTo>
                    <a:pt x="260" y="244"/>
                  </a:lnTo>
                  <a:lnTo>
                    <a:pt x="244" y="215"/>
                  </a:lnTo>
                  <a:lnTo>
                    <a:pt x="244" y="199"/>
                  </a:lnTo>
                  <a:lnTo>
                    <a:pt x="215" y="186"/>
                  </a:lnTo>
                  <a:lnTo>
                    <a:pt x="188" y="186"/>
                  </a:lnTo>
                  <a:lnTo>
                    <a:pt x="174" y="172"/>
                  </a:lnTo>
                  <a:lnTo>
                    <a:pt x="145" y="172"/>
                  </a:lnTo>
                  <a:lnTo>
                    <a:pt x="130" y="143"/>
                  </a:lnTo>
                  <a:lnTo>
                    <a:pt x="116" y="128"/>
                  </a:lnTo>
                  <a:lnTo>
                    <a:pt x="74" y="114"/>
                  </a:lnTo>
                  <a:lnTo>
                    <a:pt x="58" y="100"/>
                  </a:lnTo>
                  <a:lnTo>
                    <a:pt x="45" y="100"/>
                  </a:lnTo>
                  <a:lnTo>
                    <a:pt x="14" y="85"/>
                  </a:lnTo>
                  <a:lnTo>
                    <a:pt x="0" y="71"/>
                  </a:lnTo>
                  <a:lnTo>
                    <a:pt x="0" y="58"/>
                  </a:lnTo>
                  <a:lnTo>
                    <a:pt x="14" y="42"/>
                  </a:lnTo>
                  <a:lnTo>
                    <a:pt x="14" y="13"/>
                  </a:lnTo>
                  <a:lnTo>
                    <a:pt x="29" y="13"/>
                  </a:lnTo>
                  <a:lnTo>
                    <a:pt x="45" y="0"/>
                  </a:lnTo>
                  <a:lnTo>
                    <a:pt x="58" y="13"/>
                  </a:lnTo>
                  <a:lnTo>
                    <a:pt x="58" y="29"/>
                  </a:lnTo>
                  <a:lnTo>
                    <a:pt x="87" y="13"/>
                  </a:lnTo>
                  <a:lnTo>
                    <a:pt x="116" y="13"/>
                  </a:lnTo>
                  <a:lnTo>
                    <a:pt x="130" y="29"/>
                  </a:lnTo>
                  <a:lnTo>
                    <a:pt x="159" y="42"/>
                  </a:lnTo>
                  <a:lnTo>
                    <a:pt x="188" y="58"/>
                  </a:lnTo>
                  <a:lnTo>
                    <a:pt x="215" y="58"/>
                  </a:lnTo>
                  <a:lnTo>
                    <a:pt x="244" y="42"/>
                  </a:lnTo>
                  <a:lnTo>
                    <a:pt x="260" y="42"/>
                  </a:lnTo>
                  <a:lnTo>
                    <a:pt x="273" y="42"/>
                  </a:lnTo>
                  <a:lnTo>
                    <a:pt x="289" y="42"/>
                  </a:lnTo>
                  <a:lnTo>
                    <a:pt x="302" y="29"/>
                  </a:lnTo>
                  <a:lnTo>
                    <a:pt x="318" y="29"/>
                  </a:lnTo>
                  <a:lnTo>
                    <a:pt x="332" y="42"/>
                  </a:lnTo>
                  <a:lnTo>
                    <a:pt x="347" y="29"/>
                  </a:lnTo>
                  <a:lnTo>
                    <a:pt x="376" y="29"/>
                  </a:lnTo>
                  <a:lnTo>
                    <a:pt x="403" y="1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2" name="Freeform 1029">
              <a:extLst>
                <a:ext uri="{FF2B5EF4-FFF2-40B4-BE49-F238E27FC236}">
                  <a16:creationId xmlns:a16="http://schemas.microsoft.com/office/drawing/2014/main" id="{3317EDAD-CF99-0491-26F4-077C8DF3D0D1}"/>
                </a:ext>
              </a:extLst>
            </p:cNvPr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4651970" y="795357"/>
              <a:ext cx="2001480" cy="1935401"/>
            </a:xfrm>
            <a:custGeom>
              <a:avLst/>
              <a:gdLst>
                <a:gd name="T0" fmla="*/ 629672 w 1835"/>
                <a:gd name="T1" fmla="*/ 1925237 h 1966"/>
                <a:gd name="T2" fmla="*/ 748768 w 1835"/>
                <a:gd name="T3" fmla="*/ 1789012 h 1966"/>
                <a:gd name="T4" fmla="*/ 785322 w 1835"/>
                <a:gd name="T5" fmla="*/ 1588932 h 1966"/>
                <a:gd name="T6" fmla="*/ 766455 w 1835"/>
                <a:gd name="T7" fmla="*/ 1435680 h 1966"/>
                <a:gd name="T8" fmla="*/ 785322 w 1835"/>
                <a:gd name="T9" fmla="*/ 1237728 h 1966"/>
                <a:gd name="T10" fmla="*/ 938613 w 1835"/>
                <a:gd name="T11" fmla="*/ 1193030 h 1966"/>
                <a:gd name="T12" fmla="*/ 970450 w 1835"/>
                <a:gd name="T13" fmla="*/ 1039777 h 1966"/>
                <a:gd name="T14" fmla="*/ 1056529 w 1835"/>
                <a:gd name="T15" fmla="*/ 839697 h 1966"/>
                <a:gd name="T16" fmla="*/ 1192133 w 1835"/>
                <a:gd name="T17" fmla="*/ 686444 h 1966"/>
                <a:gd name="T18" fmla="*/ 1277032 w 1835"/>
                <a:gd name="T19" fmla="*/ 534256 h 1966"/>
                <a:gd name="T20" fmla="*/ 1394948 w 1835"/>
                <a:gd name="T21" fmla="*/ 488493 h 1966"/>
                <a:gd name="T22" fmla="*/ 1496356 w 1835"/>
                <a:gd name="T23" fmla="*/ 336305 h 1966"/>
                <a:gd name="T24" fmla="*/ 1633139 w 1835"/>
                <a:gd name="T25" fmla="*/ 426766 h 1966"/>
                <a:gd name="T26" fmla="*/ 1805297 w 1835"/>
                <a:gd name="T27" fmla="*/ 381003 h 1966"/>
                <a:gd name="T28" fmla="*/ 1889017 w 1835"/>
                <a:gd name="T29" fmla="*/ 213915 h 1966"/>
                <a:gd name="T30" fmla="*/ 2042308 w 1835"/>
                <a:gd name="T31" fmla="*/ 259678 h 1966"/>
                <a:gd name="T32" fmla="*/ 2042308 w 1835"/>
                <a:gd name="T33" fmla="*/ 365039 h 1966"/>
                <a:gd name="T34" fmla="*/ 2109521 w 1835"/>
                <a:gd name="T35" fmla="*/ 197951 h 1966"/>
                <a:gd name="T36" fmla="*/ 2124850 w 1835"/>
                <a:gd name="T37" fmla="*/ 90462 h 1966"/>
                <a:gd name="T38" fmla="*/ 1971559 w 1835"/>
                <a:gd name="T39" fmla="*/ 90462 h 1966"/>
                <a:gd name="T40" fmla="*/ 1905526 w 1835"/>
                <a:gd name="T41" fmla="*/ 30863 h 1966"/>
                <a:gd name="T42" fmla="*/ 1837134 w 1835"/>
                <a:gd name="T43" fmla="*/ 59598 h 1966"/>
                <a:gd name="T44" fmla="*/ 1768743 w 1835"/>
                <a:gd name="T45" fmla="*/ 152188 h 1966"/>
                <a:gd name="T46" fmla="*/ 1818268 w 1835"/>
                <a:gd name="T47" fmla="*/ 0 h 1966"/>
                <a:gd name="T48" fmla="*/ 1683843 w 1835"/>
                <a:gd name="T49" fmla="*/ 74498 h 1966"/>
                <a:gd name="T50" fmla="*/ 1617810 w 1835"/>
                <a:gd name="T51" fmla="*/ 167088 h 1966"/>
                <a:gd name="T52" fmla="*/ 1514044 w 1835"/>
                <a:gd name="T53" fmla="*/ 197951 h 1966"/>
                <a:gd name="T54" fmla="*/ 1445652 w 1835"/>
                <a:gd name="T55" fmla="*/ 259678 h 1966"/>
                <a:gd name="T56" fmla="*/ 1377261 w 1835"/>
                <a:gd name="T57" fmla="*/ 305441 h 1966"/>
                <a:gd name="T58" fmla="*/ 1292361 w 1835"/>
                <a:gd name="T59" fmla="*/ 381003 h 1966"/>
                <a:gd name="T60" fmla="*/ 1207462 w 1835"/>
                <a:gd name="T61" fmla="*/ 488493 h 1966"/>
                <a:gd name="T62" fmla="*/ 1173266 w 1835"/>
                <a:gd name="T63" fmla="*/ 519356 h 1966"/>
                <a:gd name="T64" fmla="*/ 1139070 w 1835"/>
                <a:gd name="T65" fmla="*/ 565119 h 1966"/>
                <a:gd name="T66" fmla="*/ 1123741 w 1835"/>
                <a:gd name="T67" fmla="*/ 595983 h 1966"/>
                <a:gd name="T68" fmla="*/ 1070679 w 1835"/>
                <a:gd name="T69" fmla="*/ 670481 h 1966"/>
                <a:gd name="T70" fmla="*/ 951584 w 1835"/>
                <a:gd name="T71" fmla="*/ 732207 h 1966"/>
                <a:gd name="T72" fmla="*/ 951584 w 1835"/>
                <a:gd name="T73" fmla="*/ 824797 h 1966"/>
                <a:gd name="T74" fmla="*/ 848997 w 1835"/>
                <a:gd name="T75" fmla="*/ 901424 h 1966"/>
                <a:gd name="T76" fmla="*/ 832488 w 1835"/>
                <a:gd name="T77" fmla="*/ 961022 h 1966"/>
                <a:gd name="T78" fmla="*/ 782963 w 1835"/>
                <a:gd name="T79" fmla="*/ 1068512 h 1966"/>
                <a:gd name="T80" fmla="*/ 679197 w 1835"/>
                <a:gd name="T81" fmla="*/ 1099375 h 1966"/>
                <a:gd name="T82" fmla="*/ 578968 w 1835"/>
                <a:gd name="T83" fmla="*/ 1193030 h 1966"/>
                <a:gd name="T84" fmla="*/ 459873 w 1835"/>
                <a:gd name="T85" fmla="*/ 1252628 h 1966"/>
                <a:gd name="T86" fmla="*/ 391482 w 1835"/>
                <a:gd name="T87" fmla="*/ 1298391 h 1966"/>
                <a:gd name="T88" fmla="*/ 288895 w 1835"/>
                <a:gd name="T89" fmla="*/ 1329254 h 1966"/>
                <a:gd name="T90" fmla="*/ 203995 w 1835"/>
                <a:gd name="T91" fmla="*/ 1373953 h 1966"/>
                <a:gd name="T92" fmla="*/ 135604 w 1835"/>
                <a:gd name="T93" fmla="*/ 1419716 h 1966"/>
                <a:gd name="T94" fmla="*/ 101408 w 1835"/>
                <a:gd name="T95" fmla="*/ 1498471 h 1966"/>
                <a:gd name="T96" fmla="*/ 67212 w 1835"/>
                <a:gd name="T97" fmla="*/ 1541041 h 1966"/>
                <a:gd name="T98" fmla="*/ 50704 w 1835"/>
                <a:gd name="T99" fmla="*/ 1650659 h 1966"/>
                <a:gd name="T100" fmla="*/ 153291 w 1835"/>
                <a:gd name="T101" fmla="*/ 1696422 h 1966"/>
                <a:gd name="T102" fmla="*/ 50704 w 1835"/>
                <a:gd name="T103" fmla="*/ 1789012 h 1966"/>
                <a:gd name="T104" fmla="*/ 84900 w 1835"/>
                <a:gd name="T105" fmla="*/ 1848611 h 1966"/>
                <a:gd name="T106" fmla="*/ 34196 w 1835"/>
                <a:gd name="T107" fmla="*/ 1971000 h 1966"/>
                <a:gd name="T108" fmla="*/ 185128 w 1835"/>
                <a:gd name="T109" fmla="*/ 2092325 h 1966"/>
                <a:gd name="T110" fmla="*/ 391482 w 1835"/>
                <a:gd name="T111" fmla="*/ 2001863 h 1966"/>
                <a:gd name="T112" fmla="*/ 525906 w 1835"/>
                <a:gd name="T113" fmla="*/ 1925237 h 1966"/>
                <a:gd name="T114" fmla="*/ 578968 w 1835"/>
                <a:gd name="T115" fmla="*/ 1863510 h 196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35" h="1966">
                  <a:moveTo>
                    <a:pt x="507" y="1838"/>
                  </a:moveTo>
                  <a:lnTo>
                    <a:pt x="520" y="1838"/>
                  </a:lnTo>
                  <a:lnTo>
                    <a:pt x="520" y="1852"/>
                  </a:lnTo>
                  <a:lnTo>
                    <a:pt x="534" y="1867"/>
                  </a:lnTo>
                  <a:lnTo>
                    <a:pt x="549" y="1852"/>
                  </a:lnTo>
                  <a:lnTo>
                    <a:pt x="549" y="1838"/>
                  </a:lnTo>
                  <a:lnTo>
                    <a:pt x="549" y="1823"/>
                  </a:lnTo>
                  <a:lnTo>
                    <a:pt x="534" y="1809"/>
                  </a:lnTo>
                  <a:lnTo>
                    <a:pt x="563" y="1780"/>
                  </a:lnTo>
                  <a:lnTo>
                    <a:pt x="563" y="1766"/>
                  </a:lnTo>
                  <a:lnTo>
                    <a:pt x="578" y="1751"/>
                  </a:lnTo>
                  <a:lnTo>
                    <a:pt x="578" y="1737"/>
                  </a:lnTo>
                  <a:lnTo>
                    <a:pt x="592" y="1722"/>
                  </a:lnTo>
                  <a:lnTo>
                    <a:pt x="607" y="1722"/>
                  </a:lnTo>
                  <a:lnTo>
                    <a:pt x="621" y="1722"/>
                  </a:lnTo>
                  <a:lnTo>
                    <a:pt x="635" y="1681"/>
                  </a:lnTo>
                  <a:lnTo>
                    <a:pt x="635" y="1636"/>
                  </a:lnTo>
                  <a:lnTo>
                    <a:pt x="635" y="1623"/>
                  </a:lnTo>
                  <a:lnTo>
                    <a:pt x="635" y="1607"/>
                  </a:lnTo>
                  <a:lnTo>
                    <a:pt x="621" y="1580"/>
                  </a:lnTo>
                  <a:lnTo>
                    <a:pt x="621" y="1565"/>
                  </a:lnTo>
                  <a:lnTo>
                    <a:pt x="666" y="1536"/>
                  </a:lnTo>
                  <a:lnTo>
                    <a:pt x="666" y="1522"/>
                  </a:lnTo>
                  <a:lnTo>
                    <a:pt x="666" y="1493"/>
                  </a:lnTo>
                  <a:lnTo>
                    <a:pt x="666" y="1477"/>
                  </a:lnTo>
                  <a:lnTo>
                    <a:pt x="650" y="1464"/>
                  </a:lnTo>
                  <a:lnTo>
                    <a:pt x="635" y="1448"/>
                  </a:lnTo>
                  <a:lnTo>
                    <a:pt x="635" y="1435"/>
                  </a:lnTo>
                  <a:lnTo>
                    <a:pt x="635" y="1421"/>
                  </a:lnTo>
                  <a:lnTo>
                    <a:pt x="650" y="1392"/>
                  </a:lnTo>
                  <a:lnTo>
                    <a:pt x="650" y="1379"/>
                  </a:lnTo>
                  <a:lnTo>
                    <a:pt x="650" y="1349"/>
                  </a:lnTo>
                  <a:lnTo>
                    <a:pt x="635" y="1334"/>
                  </a:lnTo>
                  <a:lnTo>
                    <a:pt x="635" y="1320"/>
                  </a:lnTo>
                  <a:lnTo>
                    <a:pt x="635" y="1291"/>
                  </a:lnTo>
                  <a:lnTo>
                    <a:pt x="650" y="1278"/>
                  </a:lnTo>
                  <a:lnTo>
                    <a:pt x="650" y="1249"/>
                  </a:lnTo>
                  <a:lnTo>
                    <a:pt x="650" y="1220"/>
                  </a:lnTo>
                  <a:lnTo>
                    <a:pt x="650" y="1190"/>
                  </a:lnTo>
                  <a:lnTo>
                    <a:pt x="666" y="1163"/>
                  </a:lnTo>
                  <a:lnTo>
                    <a:pt x="679" y="1148"/>
                  </a:lnTo>
                  <a:lnTo>
                    <a:pt x="708" y="1134"/>
                  </a:lnTo>
                  <a:lnTo>
                    <a:pt x="708" y="1148"/>
                  </a:lnTo>
                  <a:lnTo>
                    <a:pt x="722" y="1148"/>
                  </a:lnTo>
                  <a:lnTo>
                    <a:pt x="737" y="1134"/>
                  </a:lnTo>
                  <a:lnTo>
                    <a:pt x="751" y="1121"/>
                  </a:lnTo>
                  <a:lnTo>
                    <a:pt x="766" y="1121"/>
                  </a:lnTo>
                  <a:lnTo>
                    <a:pt x="796" y="1121"/>
                  </a:lnTo>
                  <a:lnTo>
                    <a:pt x="809" y="1105"/>
                  </a:lnTo>
                  <a:lnTo>
                    <a:pt x="796" y="1076"/>
                  </a:lnTo>
                  <a:lnTo>
                    <a:pt x="796" y="1062"/>
                  </a:lnTo>
                  <a:lnTo>
                    <a:pt x="796" y="1047"/>
                  </a:lnTo>
                  <a:lnTo>
                    <a:pt x="780" y="1020"/>
                  </a:lnTo>
                  <a:lnTo>
                    <a:pt x="796" y="1004"/>
                  </a:lnTo>
                  <a:lnTo>
                    <a:pt x="823" y="991"/>
                  </a:lnTo>
                  <a:lnTo>
                    <a:pt x="823" y="977"/>
                  </a:lnTo>
                  <a:lnTo>
                    <a:pt x="838" y="932"/>
                  </a:lnTo>
                  <a:lnTo>
                    <a:pt x="838" y="919"/>
                  </a:lnTo>
                  <a:lnTo>
                    <a:pt x="838" y="903"/>
                  </a:lnTo>
                  <a:lnTo>
                    <a:pt x="838" y="874"/>
                  </a:lnTo>
                  <a:lnTo>
                    <a:pt x="852" y="861"/>
                  </a:lnTo>
                  <a:lnTo>
                    <a:pt x="865" y="832"/>
                  </a:lnTo>
                  <a:lnTo>
                    <a:pt x="865" y="803"/>
                  </a:lnTo>
                  <a:lnTo>
                    <a:pt x="896" y="789"/>
                  </a:lnTo>
                  <a:lnTo>
                    <a:pt x="924" y="775"/>
                  </a:lnTo>
                  <a:lnTo>
                    <a:pt x="937" y="762"/>
                  </a:lnTo>
                  <a:lnTo>
                    <a:pt x="937" y="748"/>
                  </a:lnTo>
                  <a:lnTo>
                    <a:pt x="937" y="717"/>
                  </a:lnTo>
                  <a:lnTo>
                    <a:pt x="966" y="704"/>
                  </a:lnTo>
                  <a:lnTo>
                    <a:pt x="995" y="675"/>
                  </a:lnTo>
                  <a:lnTo>
                    <a:pt x="995" y="659"/>
                  </a:lnTo>
                  <a:lnTo>
                    <a:pt x="1011" y="645"/>
                  </a:lnTo>
                  <a:lnTo>
                    <a:pt x="995" y="616"/>
                  </a:lnTo>
                  <a:lnTo>
                    <a:pt x="982" y="603"/>
                  </a:lnTo>
                  <a:lnTo>
                    <a:pt x="995" y="587"/>
                  </a:lnTo>
                  <a:lnTo>
                    <a:pt x="1011" y="574"/>
                  </a:lnTo>
                  <a:lnTo>
                    <a:pt x="1053" y="545"/>
                  </a:lnTo>
                  <a:lnTo>
                    <a:pt x="1053" y="531"/>
                  </a:lnTo>
                  <a:lnTo>
                    <a:pt x="1069" y="502"/>
                  </a:lnTo>
                  <a:lnTo>
                    <a:pt x="1083" y="502"/>
                  </a:lnTo>
                  <a:lnTo>
                    <a:pt x="1112" y="516"/>
                  </a:lnTo>
                  <a:lnTo>
                    <a:pt x="1125" y="516"/>
                  </a:lnTo>
                  <a:lnTo>
                    <a:pt x="1125" y="502"/>
                  </a:lnTo>
                  <a:lnTo>
                    <a:pt x="1125" y="473"/>
                  </a:lnTo>
                  <a:lnTo>
                    <a:pt x="1154" y="459"/>
                  </a:lnTo>
                  <a:lnTo>
                    <a:pt x="1168" y="473"/>
                  </a:lnTo>
                  <a:lnTo>
                    <a:pt x="1183" y="473"/>
                  </a:lnTo>
                  <a:lnTo>
                    <a:pt x="1183" y="459"/>
                  </a:lnTo>
                  <a:lnTo>
                    <a:pt x="1197" y="415"/>
                  </a:lnTo>
                  <a:lnTo>
                    <a:pt x="1226" y="430"/>
                  </a:lnTo>
                  <a:lnTo>
                    <a:pt x="1226" y="415"/>
                  </a:lnTo>
                  <a:lnTo>
                    <a:pt x="1226" y="388"/>
                  </a:lnTo>
                  <a:lnTo>
                    <a:pt x="1226" y="372"/>
                  </a:lnTo>
                  <a:lnTo>
                    <a:pt x="1255" y="372"/>
                  </a:lnTo>
                  <a:lnTo>
                    <a:pt x="1255" y="343"/>
                  </a:lnTo>
                  <a:lnTo>
                    <a:pt x="1269" y="316"/>
                  </a:lnTo>
                  <a:lnTo>
                    <a:pt x="1284" y="316"/>
                  </a:lnTo>
                  <a:lnTo>
                    <a:pt x="1298" y="329"/>
                  </a:lnTo>
                  <a:lnTo>
                    <a:pt x="1329" y="343"/>
                  </a:lnTo>
                  <a:lnTo>
                    <a:pt x="1329" y="358"/>
                  </a:lnTo>
                  <a:lnTo>
                    <a:pt x="1342" y="388"/>
                  </a:lnTo>
                  <a:lnTo>
                    <a:pt x="1358" y="388"/>
                  </a:lnTo>
                  <a:lnTo>
                    <a:pt x="1372" y="388"/>
                  </a:lnTo>
                  <a:lnTo>
                    <a:pt x="1385" y="401"/>
                  </a:lnTo>
                  <a:lnTo>
                    <a:pt x="1430" y="401"/>
                  </a:lnTo>
                  <a:lnTo>
                    <a:pt x="1443" y="388"/>
                  </a:lnTo>
                  <a:lnTo>
                    <a:pt x="1457" y="388"/>
                  </a:lnTo>
                  <a:lnTo>
                    <a:pt x="1472" y="415"/>
                  </a:lnTo>
                  <a:lnTo>
                    <a:pt x="1501" y="401"/>
                  </a:lnTo>
                  <a:lnTo>
                    <a:pt x="1515" y="401"/>
                  </a:lnTo>
                  <a:lnTo>
                    <a:pt x="1515" y="388"/>
                  </a:lnTo>
                  <a:lnTo>
                    <a:pt x="1531" y="358"/>
                  </a:lnTo>
                  <a:lnTo>
                    <a:pt x="1544" y="343"/>
                  </a:lnTo>
                  <a:lnTo>
                    <a:pt x="1544" y="329"/>
                  </a:lnTo>
                  <a:lnTo>
                    <a:pt x="1544" y="316"/>
                  </a:lnTo>
                  <a:lnTo>
                    <a:pt x="1544" y="302"/>
                  </a:lnTo>
                  <a:lnTo>
                    <a:pt x="1558" y="273"/>
                  </a:lnTo>
                  <a:lnTo>
                    <a:pt x="1558" y="215"/>
                  </a:lnTo>
                  <a:lnTo>
                    <a:pt x="1573" y="201"/>
                  </a:lnTo>
                  <a:lnTo>
                    <a:pt x="1602" y="201"/>
                  </a:lnTo>
                  <a:lnTo>
                    <a:pt x="1631" y="186"/>
                  </a:lnTo>
                  <a:lnTo>
                    <a:pt x="1645" y="172"/>
                  </a:lnTo>
                  <a:lnTo>
                    <a:pt x="1661" y="172"/>
                  </a:lnTo>
                  <a:lnTo>
                    <a:pt x="1645" y="201"/>
                  </a:lnTo>
                  <a:lnTo>
                    <a:pt x="1690" y="215"/>
                  </a:lnTo>
                  <a:lnTo>
                    <a:pt x="1703" y="215"/>
                  </a:lnTo>
                  <a:lnTo>
                    <a:pt x="1717" y="229"/>
                  </a:lnTo>
                  <a:lnTo>
                    <a:pt x="1732" y="244"/>
                  </a:lnTo>
                  <a:lnTo>
                    <a:pt x="1732" y="258"/>
                  </a:lnTo>
                  <a:lnTo>
                    <a:pt x="1717" y="273"/>
                  </a:lnTo>
                  <a:lnTo>
                    <a:pt x="1717" y="302"/>
                  </a:lnTo>
                  <a:lnTo>
                    <a:pt x="1717" y="316"/>
                  </a:lnTo>
                  <a:lnTo>
                    <a:pt x="1717" y="329"/>
                  </a:lnTo>
                  <a:lnTo>
                    <a:pt x="1717" y="343"/>
                  </a:lnTo>
                  <a:lnTo>
                    <a:pt x="1732" y="343"/>
                  </a:lnTo>
                  <a:lnTo>
                    <a:pt x="1738" y="293"/>
                  </a:lnTo>
                  <a:lnTo>
                    <a:pt x="1757" y="260"/>
                  </a:lnTo>
                  <a:lnTo>
                    <a:pt x="1789" y="240"/>
                  </a:lnTo>
                  <a:lnTo>
                    <a:pt x="1821" y="234"/>
                  </a:lnTo>
                  <a:lnTo>
                    <a:pt x="1835" y="184"/>
                  </a:lnTo>
                  <a:lnTo>
                    <a:pt x="1831" y="186"/>
                  </a:lnTo>
                  <a:lnTo>
                    <a:pt x="1802" y="186"/>
                  </a:lnTo>
                  <a:lnTo>
                    <a:pt x="1789" y="186"/>
                  </a:lnTo>
                  <a:lnTo>
                    <a:pt x="1802" y="172"/>
                  </a:lnTo>
                  <a:lnTo>
                    <a:pt x="1802" y="143"/>
                  </a:lnTo>
                  <a:lnTo>
                    <a:pt x="1789" y="128"/>
                  </a:lnTo>
                  <a:lnTo>
                    <a:pt x="1802" y="128"/>
                  </a:lnTo>
                  <a:lnTo>
                    <a:pt x="1818" y="114"/>
                  </a:lnTo>
                  <a:lnTo>
                    <a:pt x="1818" y="99"/>
                  </a:lnTo>
                  <a:lnTo>
                    <a:pt x="1818" y="85"/>
                  </a:lnTo>
                  <a:lnTo>
                    <a:pt x="1802" y="85"/>
                  </a:lnTo>
                  <a:lnTo>
                    <a:pt x="1802" y="70"/>
                  </a:lnTo>
                  <a:lnTo>
                    <a:pt x="1773" y="70"/>
                  </a:lnTo>
                  <a:lnTo>
                    <a:pt x="1746" y="85"/>
                  </a:lnTo>
                  <a:lnTo>
                    <a:pt x="1746" y="56"/>
                  </a:lnTo>
                  <a:lnTo>
                    <a:pt x="1717" y="56"/>
                  </a:lnTo>
                  <a:lnTo>
                    <a:pt x="1701" y="42"/>
                  </a:lnTo>
                  <a:lnTo>
                    <a:pt x="1672" y="70"/>
                  </a:lnTo>
                  <a:lnTo>
                    <a:pt x="1672" y="85"/>
                  </a:lnTo>
                  <a:lnTo>
                    <a:pt x="1661" y="99"/>
                  </a:lnTo>
                  <a:lnTo>
                    <a:pt x="1645" y="70"/>
                  </a:lnTo>
                  <a:lnTo>
                    <a:pt x="1645" y="56"/>
                  </a:lnTo>
                  <a:lnTo>
                    <a:pt x="1661" y="42"/>
                  </a:lnTo>
                  <a:lnTo>
                    <a:pt x="1661" y="29"/>
                  </a:lnTo>
                  <a:lnTo>
                    <a:pt x="1661" y="0"/>
                  </a:lnTo>
                  <a:lnTo>
                    <a:pt x="1645" y="0"/>
                  </a:lnTo>
                  <a:lnTo>
                    <a:pt x="1616" y="29"/>
                  </a:lnTo>
                  <a:lnTo>
                    <a:pt x="1616" y="42"/>
                  </a:lnTo>
                  <a:lnTo>
                    <a:pt x="1587" y="56"/>
                  </a:lnTo>
                  <a:lnTo>
                    <a:pt x="1587" y="99"/>
                  </a:lnTo>
                  <a:lnTo>
                    <a:pt x="1587" y="114"/>
                  </a:lnTo>
                  <a:lnTo>
                    <a:pt x="1571" y="99"/>
                  </a:lnTo>
                  <a:lnTo>
                    <a:pt x="1571" y="85"/>
                  </a:lnTo>
                  <a:lnTo>
                    <a:pt x="1558" y="70"/>
                  </a:lnTo>
                  <a:lnTo>
                    <a:pt x="1558" y="56"/>
                  </a:lnTo>
                  <a:lnTo>
                    <a:pt x="1558" y="42"/>
                  </a:lnTo>
                  <a:lnTo>
                    <a:pt x="1558" y="29"/>
                  </a:lnTo>
                  <a:lnTo>
                    <a:pt x="1542" y="29"/>
                  </a:lnTo>
                  <a:lnTo>
                    <a:pt x="1542" y="42"/>
                  </a:lnTo>
                  <a:lnTo>
                    <a:pt x="1542" y="56"/>
                  </a:lnTo>
                  <a:lnTo>
                    <a:pt x="1529" y="85"/>
                  </a:lnTo>
                  <a:lnTo>
                    <a:pt x="1513" y="114"/>
                  </a:lnTo>
                  <a:lnTo>
                    <a:pt x="1500" y="143"/>
                  </a:lnTo>
                  <a:lnTo>
                    <a:pt x="1500" y="128"/>
                  </a:lnTo>
                  <a:lnTo>
                    <a:pt x="1500" y="114"/>
                  </a:lnTo>
                  <a:lnTo>
                    <a:pt x="1500" y="85"/>
                  </a:lnTo>
                  <a:lnTo>
                    <a:pt x="1529" y="70"/>
                  </a:lnTo>
                  <a:lnTo>
                    <a:pt x="1529" y="56"/>
                  </a:lnTo>
                  <a:lnTo>
                    <a:pt x="1542" y="29"/>
                  </a:lnTo>
                  <a:lnTo>
                    <a:pt x="1558" y="15"/>
                  </a:lnTo>
                  <a:lnTo>
                    <a:pt x="1542" y="0"/>
                  </a:lnTo>
                  <a:lnTo>
                    <a:pt x="1500" y="29"/>
                  </a:lnTo>
                  <a:lnTo>
                    <a:pt x="1484" y="15"/>
                  </a:lnTo>
                  <a:lnTo>
                    <a:pt x="1472" y="29"/>
                  </a:lnTo>
                  <a:lnTo>
                    <a:pt x="1472" y="42"/>
                  </a:lnTo>
                  <a:lnTo>
                    <a:pt x="1500" y="56"/>
                  </a:lnTo>
                  <a:lnTo>
                    <a:pt x="1457" y="70"/>
                  </a:lnTo>
                  <a:lnTo>
                    <a:pt x="1441" y="56"/>
                  </a:lnTo>
                  <a:lnTo>
                    <a:pt x="1428" y="70"/>
                  </a:lnTo>
                  <a:lnTo>
                    <a:pt x="1428" y="99"/>
                  </a:lnTo>
                  <a:lnTo>
                    <a:pt x="1414" y="99"/>
                  </a:lnTo>
                  <a:lnTo>
                    <a:pt x="1428" y="114"/>
                  </a:lnTo>
                  <a:lnTo>
                    <a:pt x="1399" y="143"/>
                  </a:lnTo>
                  <a:lnTo>
                    <a:pt x="1385" y="114"/>
                  </a:lnTo>
                  <a:lnTo>
                    <a:pt x="1372" y="128"/>
                  </a:lnTo>
                  <a:lnTo>
                    <a:pt x="1372" y="143"/>
                  </a:lnTo>
                  <a:lnTo>
                    <a:pt x="1372" y="157"/>
                  </a:lnTo>
                  <a:lnTo>
                    <a:pt x="1356" y="172"/>
                  </a:lnTo>
                  <a:lnTo>
                    <a:pt x="1342" y="157"/>
                  </a:lnTo>
                  <a:lnTo>
                    <a:pt x="1327" y="157"/>
                  </a:lnTo>
                  <a:lnTo>
                    <a:pt x="1327" y="172"/>
                  </a:lnTo>
                  <a:lnTo>
                    <a:pt x="1313" y="157"/>
                  </a:lnTo>
                  <a:lnTo>
                    <a:pt x="1298" y="157"/>
                  </a:lnTo>
                  <a:lnTo>
                    <a:pt x="1284" y="172"/>
                  </a:lnTo>
                  <a:lnTo>
                    <a:pt x="1284" y="186"/>
                  </a:lnTo>
                  <a:lnTo>
                    <a:pt x="1269" y="186"/>
                  </a:lnTo>
                  <a:lnTo>
                    <a:pt x="1255" y="201"/>
                  </a:lnTo>
                  <a:lnTo>
                    <a:pt x="1255" y="229"/>
                  </a:lnTo>
                  <a:lnTo>
                    <a:pt x="1269" y="244"/>
                  </a:lnTo>
                  <a:lnTo>
                    <a:pt x="1269" y="273"/>
                  </a:lnTo>
                  <a:lnTo>
                    <a:pt x="1255" y="258"/>
                  </a:lnTo>
                  <a:lnTo>
                    <a:pt x="1240" y="244"/>
                  </a:lnTo>
                  <a:lnTo>
                    <a:pt x="1226" y="244"/>
                  </a:lnTo>
                  <a:lnTo>
                    <a:pt x="1211" y="273"/>
                  </a:lnTo>
                  <a:lnTo>
                    <a:pt x="1197" y="244"/>
                  </a:lnTo>
                  <a:lnTo>
                    <a:pt x="1183" y="258"/>
                  </a:lnTo>
                  <a:lnTo>
                    <a:pt x="1183" y="287"/>
                  </a:lnTo>
                  <a:lnTo>
                    <a:pt x="1197" y="316"/>
                  </a:lnTo>
                  <a:lnTo>
                    <a:pt x="1197" y="329"/>
                  </a:lnTo>
                  <a:lnTo>
                    <a:pt x="1183" y="316"/>
                  </a:lnTo>
                  <a:lnTo>
                    <a:pt x="1168" y="287"/>
                  </a:lnTo>
                  <a:lnTo>
                    <a:pt x="1168" y="316"/>
                  </a:lnTo>
                  <a:lnTo>
                    <a:pt x="1154" y="343"/>
                  </a:lnTo>
                  <a:lnTo>
                    <a:pt x="1139" y="329"/>
                  </a:lnTo>
                  <a:lnTo>
                    <a:pt x="1139" y="302"/>
                  </a:lnTo>
                  <a:lnTo>
                    <a:pt x="1125" y="316"/>
                  </a:lnTo>
                  <a:lnTo>
                    <a:pt x="1125" y="358"/>
                  </a:lnTo>
                  <a:lnTo>
                    <a:pt x="1110" y="358"/>
                  </a:lnTo>
                  <a:lnTo>
                    <a:pt x="1096" y="358"/>
                  </a:lnTo>
                  <a:lnTo>
                    <a:pt x="1083" y="372"/>
                  </a:lnTo>
                  <a:lnTo>
                    <a:pt x="1096" y="388"/>
                  </a:lnTo>
                  <a:lnTo>
                    <a:pt x="1083" y="401"/>
                  </a:lnTo>
                  <a:lnTo>
                    <a:pt x="1067" y="415"/>
                  </a:lnTo>
                  <a:lnTo>
                    <a:pt x="1067" y="430"/>
                  </a:lnTo>
                  <a:lnTo>
                    <a:pt x="1083" y="444"/>
                  </a:lnTo>
                  <a:lnTo>
                    <a:pt x="1067" y="459"/>
                  </a:lnTo>
                  <a:lnTo>
                    <a:pt x="1024" y="459"/>
                  </a:lnTo>
                  <a:lnTo>
                    <a:pt x="1024" y="444"/>
                  </a:lnTo>
                  <a:lnTo>
                    <a:pt x="1009" y="459"/>
                  </a:lnTo>
                  <a:lnTo>
                    <a:pt x="1009" y="473"/>
                  </a:lnTo>
                  <a:lnTo>
                    <a:pt x="1009" y="502"/>
                  </a:lnTo>
                  <a:lnTo>
                    <a:pt x="1009" y="516"/>
                  </a:lnTo>
                  <a:lnTo>
                    <a:pt x="995" y="545"/>
                  </a:lnTo>
                  <a:lnTo>
                    <a:pt x="995" y="516"/>
                  </a:lnTo>
                  <a:lnTo>
                    <a:pt x="995" y="488"/>
                  </a:lnTo>
                  <a:lnTo>
                    <a:pt x="995" y="473"/>
                  </a:lnTo>
                  <a:lnTo>
                    <a:pt x="982" y="488"/>
                  </a:lnTo>
                  <a:lnTo>
                    <a:pt x="966" y="488"/>
                  </a:lnTo>
                  <a:lnTo>
                    <a:pt x="953" y="488"/>
                  </a:lnTo>
                  <a:lnTo>
                    <a:pt x="937" y="502"/>
                  </a:lnTo>
                  <a:lnTo>
                    <a:pt x="953" y="502"/>
                  </a:lnTo>
                  <a:lnTo>
                    <a:pt x="966" y="516"/>
                  </a:lnTo>
                  <a:lnTo>
                    <a:pt x="966" y="531"/>
                  </a:lnTo>
                  <a:lnTo>
                    <a:pt x="953" y="516"/>
                  </a:lnTo>
                  <a:lnTo>
                    <a:pt x="937" y="531"/>
                  </a:lnTo>
                  <a:lnTo>
                    <a:pt x="922" y="516"/>
                  </a:lnTo>
                  <a:lnTo>
                    <a:pt x="908" y="516"/>
                  </a:lnTo>
                  <a:lnTo>
                    <a:pt x="908" y="545"/>
                  </a:lnTo>
                  <a:lnTo>
                    <a:pt x="894" y="560"/>
                  </a:lnTo>
                  <a:lnTo>
                    <a:pt x="937" y="545"/>
                  </a:lnTo>
                  <a:lnTo>
                    <a:pt x="953" y="560"/>
                  </a:lnTo>
                  <a:lnTo>
                    <a:pt x="953" y="574"/>
                  </a:lnTo>
                  <a:lnTo>
                    <a:pt x="922" y="574"/>
                  </a:lnTo>
                  <a:lnTo>
                    <a:pt x="908" y="574"/>
                  </a:lnTo>
                  <a:lnTo>
                    <a:pt x="894" y="587"/>
                  </a:lnTo>
                  <a:lnTo>
                    <a:pt x="894" y="603"/>
                  </a:lnTo>
                  <a:lnTo>
                    <a:pt x="922" y="603"/>
                  </a:lnTo>
                  <a:lnTo>
                    <a:pt x="922" y="630"/>
                  </a:lnTo>
                  <a:lnTo>
                    <a:pt x="908" y="630"/>
                  </a:lnTo>
                  <a:lnTo>
                    <a:pt x="894" y="630"/>
                  </a:lnTo>
                  <a:lnTo>
                    <a:pt x="879" y="645"/>
                  </a:lnTo>
                  <a:lnTo>
                    <a:pt x="865" y="659"/>
                  </a:lnTo>
                  <a:lnTo>
                    <a:pt x="836" y="645"/>
                  </a:lnTo>
                  <a:lnTo>
                    <a:pt x="823" y="659"/>
                  </a:lnTo>
                  <a:lnTo>
                    <a:pt x="823" y="675"/>
                  </a:lnTo>
                  <a:lnTo>
                    <a:pt x="823" y="688"/>
                  </a:lnTo>
                  <a:lnTo>
                    <a:pt x="807" y="688"/>
                  </a:lnTo>
                  <a:lnTo>
                    <a:pt x="794" y="704"/>
                  </a:lnTo>
                  <a:lnTo>
                    <a:pt x="807" y="717"/>
                  </a:lnTo>
                  <a:lnTo>
                    <a:pt x="794" y="733"/>
                  </a:lnTo>
                  <a:lnTo>
                    <a:pt x="765" y="733"/>
                  </a:lnTo>
                  <a:lnTo>
                    <a:pt x="778" y="748"/>
                  </a:lnTo>
                  <a:lnTo>
                    <a:pt x="794" y="762"/>
                  </a:lnTo>
                  <a:lnTo>
                    <a:pt x="807" y="748"/>
                  </a:lnTo>
                  <a:lnTo>
                    <a:pt x="807" y="775"/>
                  </a:lnTo>
                  <a:lnTo>
                    <a:pt x="778" y="775"/>
                  </a:lnTo>
                  <a:lnTo>
                    <a:pt x="765" y="775"/>
                  </a:lnTo>
                  <a:lnTo>
                    <a:pt x="765" y="789"/>
                  </a:lnTo>
                  <a:lnTo>
                    <a:pt x="778" y="803"/>
                  </a:lnTo>
                  <a:lnTo>
                    <a:pt x="765" y="818"/>
                  </a:lnTo>
                  <a:lnTo>
                    <a:pt x="749" y="818"/>
                  </a:lnTo>
                  <a:lnTo>
                    <a:pt x="735" y="832"/>
                  </a:lnTo>
                  <a:lnTo>
                    <a:pt x="720" y="847"/>
                  </a:lnTo>
                  <a:lnTo>
                    <a:pt x="735" y="861"/>
                  </a:lnTo>
                  <a:lnTo>
                    <a:pt x="735" y="874"/>
                  </a:lnTo>
                  <a:lnTo>
                    <a:pt x="720" y="890"/>
                  </a:lnTo>
                  <a:lnTo>
                    <a:pt x="706" y="874"/>
                  </a:lnTo>
                  <a:lnTo>
                    <a:pt x="706" y="861"/>
                  </a:lnTo>
                  <a:lnTo>
                    <a:pt x="693" y="890"/>
                  </a:lnTo>
                  <a:lnTo>
                    <a:pt x="693" y="903"/>
                  </a:lnTo>
                  <a:lnTo>
                    <a:pt x="706" y="903"/>
                  </a:lnTo>
                  <a:lnTo>
                    <a:pt x="706" y="932"/>
                  </a:lnTo>
                  <a:lnTo>
                    <a:pt x="693" y="948"/>
                  </a:lnTo>
                  <a:lnTo>
                    <a:pt x="677" y="948"/>
                  </a:lnTo>
                  <a:lnTo>
                    <a:pt x="677" y="977"/>
                  </a:lnTo>
                  <a:lnTo>
                    <a:pt x="664" y="991"/>
                  </a:lnTo>
                  <a:lnTo>
                    <a:pt x="648" y="991"/>
                  </a:lnTo>
                  <a:lnTo>
                    <a:pt x="648" y="1004"/>
                  </a:lnTo>
                  <a:lnTo>
                    <a:pt x="664" y="1004"/>
                  </a:lnTo>
                  <a:lnTo>
                    <a:pt x="664" y="1020"/>
                  </a:lnTo>
                  <a:lnTo>
                    <a:pt x="664" y="1033"/>
                  </a:lnTo>
                  <a:lnTo>
                    <a:pt x="648" y="1047"/>
                  </a:lnTo>
                  <a:lnTo>
                    <a:pt x="619" y="1033"/>
                  </a:lnTo>
                  <a:lnTo>
                    <a:pt x="619" y="1020"/>
                  </a:lnTo>
                  <a:lnTo>
                    <a:pt x="605" y="1004"/>
                  </a:lnTo>
                  <a:lnTo>
                    <a:pt x="590" y="1020"/>
                  </a:lnTo>
                  <a:lnTo>
                    <a:pt x="576" y="1033"/>
                  </a:lnTo>
                  <a:lnTo>
                    <a:pt x="563" y="1033"/>
                  </a:lnTo>
                  <a:lnTo>
                    <a:pt x="547" y="1033"/>
                  </a:lnTo>
                  <a:lnTo>
                    <a:pt x="547" y="1062"/>
                  </a:lnTo>
                  <a:lnTo>
                    <a:pt x="532" y="1076"/>
                  </a:lnTo>
                  <a:lnTo>
                    <a:pt x="520" y="1105"/>
                  </a:lnTo>
                  <a:lnTo>
                    <a:pt x="505" y="1105"/>
                  </a:lnTo>
                  <a:lnTo>
                    <a:pt x="491" y="1105"/>
                  </a:lnTo>
                  <a:lnTo>
                    <a:pt x="491" y="1121"/>
                  </a:lnTo>
                  <a:lnTo>
                    <a:pt x="491" y="1148"/>
                  </a:lnTo>
                  <a:lnTo>
                    <a:pt x="476" y="1134"/>
                  </a:lnTo>
                  <a:lnTo>
                    <a:pt x="462" y="1148"/>
                  </a:lnTo>
                  <a:lnTo>
                    <a:pt x="446" y="1163"/>
                  </a:lnTo>
                  <a:lnTo>
                    <a:pt x="433" y="1148"/>
                  </a:lnTo>
                  <a:lnTo>
                    <a:pt x="419" y="1163"/>
                  </a:lnTo>
                  <a:lnTo>
                    <a:pt x="404" y="1177"/>
                  </a:lnTo>
                  <a:lnTo>
                    <a:pt x="390" y="1177"/>
                  </a:lnTo>
                  <a:lnTo>
                    <a:pt x="390" y="1206"/>
                  </a:lnTo>
                  <a:lnTo>
                    <a:pt x="375" y="1190"/>
                  </a:lnTo>
                  <a:lnTo>
                    <a:pt x="361" y="1190"/>
                  </a:lnTo>
                  <a:lnTo>
                    <a:pt x="375" y="1206"/>
                  </a:lnTo>
                  <a:lnTo>
                    <a:pt x="375" y="1220"/>
                  </a:lnTo>
                  <a:lnTo>
                    <a:pt x="361" y="1220"/>
                  </a:lnTo>
                  <a:lnTo>
                    <a:pt x="346" y="1206"/>
                  </a:lnTo>
                  <a:lnTo>
                    <a:pt x="332" y="1220"/>
                  </a:lnTo>
                  <a:lnTo>
                    <a:pt x="317" y="1220"/>
                  </a:lnTo>
                  <a:lnTo>
                    <a:pt x="303" y="1220"/>
                  </a:lnTo>
                  <a:lnTo>
                    <a:pt x="287" y="1220"/>
                  </a:lnTo>
                  <a:lnTo>
                    <a:pt x="287" y="1233"/>
                  </a:lnTo>
                  <a:lnTo>
                    <a:pt x="303" y="1262"/>
                  </a:lnTo>
                  <a:lnTo>
                    <a:pt x="287" y="1262"/>
                  </a:lnTo>
                  <a:lnTo>
                    <a:pt x="274" y="1262"/>
                  </a:lnTo>
                  <a:lnTo>
                    <a:pt x="245" y="1249"/>
                  </a:lnTo>
                  <a:lnTo>
                    <a:pt x="231" y="1249"/>
                  </a:lnTo>
                  <a:lnTo>
                    <a:pt x="218" y="1262"/>
                  </a:lnTo>
                  <a:lnTo>
                    <a:pt x="231" y="1278"/>
                  </a:lnTo>
                  <a:lnTo>
                    <a:pt x="231" y="1291"/>
                  </a:lnTo>
                  <a:lnTo>
                    <a:pt x="218" y="1291"/>
                  </a:lnTo>
                  <a:lnTo>
                    <a:pt x="187" y="1291"/>
                  </a:lnTo>
                  <a:lnTo>
                    <a:pt x="173" y="1320"/>
                  </a:lnTo>
                  <a:lnTo>
                    <a:pt x="173" y="1291"/>
                  </a:lnTo>
                  <a:lnTo>
                    <a:pt x="157" y="1291"/>
                  </a:lnTo>
                  <a:lnTo>
                    <a:pt x="144" y="1307"/>
                  </a:lnTo>
                  <a:lnTo>
                    <a:pt x="130" y="1291"/>
                  </a:lnTo>
                  <a:lnTo>
                    <a:pt x="115" y="1291"/>
                  </a:lnTo>
                  <a:lnTo>
                    <a:pt x="101" y="1291"/>
                  </a:lnTo>
                  <a:lnTo>
                    <a:pt x="101" y="1307"/>
                  </a:lnTo>
                  <a:lnTo>
                    <a:pt x="101" y="1320"/>
                  </a:lnTo>
                  <a:lnTo>
                    <a:pt x="115" y="1334"/>
                  </a:lnTo>
                  <a:lnTo>
                    <a:pt x="130" y="1334"/>
                  </a:lnTo>
                  <a:lnTo>
                    <a:pt x="130" y="1349"/>
                  </a:lnTo>
                  <a:lnTo>
                    <a:pt x="115" y="1349"/>
                  </a:lnTo>
                  <a:lnTo>
                    <a:pt x="101" y="1363"/>
                  </a:lnTo>
                  <a:lnTo>
                    <a:pt x="72" y="1363"/>
                  </a:lnTo>
                  <a:lnTo>
                    <a:pt x="72" y="1379"/>
                  </a:lnTo>
                  <a:lnTo>
                    <a:pt x="86" y="1392"/>
                  </a:lnTo>
                  <a:lnTo>
                    <a:pt x="86" y="1408"/>
                  </a:lnTo>
                  <a:lnTo>
                    <a:pt x="57" y="1392"/>
                  </a:lnTo>
                  <a:lnTo>
                    <a:pt x="57" y="1408"/>
                  </a:lnTo>
                  <a:lnTo>
                    <a:pt x="57" y="1421"/>
                  </a:lnTo>
                  <a:lnTo>
                    <a:pt x="72" y="1448"/>
                  </a:lnTo>
                  <a:lnTo>
                    <a:pt x="101" y="1448"/>
                  </a:lnTo>
                  <a:lnTo>
                    <a:pt x="101" y="1464"/>
                  </a:lnTo>
                  <a:lnTo>
                    <a:pt x="86" y="1464"/>
                  </a:lnTo>
                  <a:lnTo>
                    <a:pt x="57" y="1448"/>
                  </a:lnTo>
                  <a:lnTo>
                    <a:pt x="57" y="1464"/>
                  </a:lnTo>
                  <a:lnTo>
                    <a:pt x="57" y="1477"/>
                  </a:lnTo>
                  <a:lnTo>
                    <a:pt x="72" y="1507"/>
                  </a:lnTo>
                  <a:lnTo>
                    <a:pt x="86" y="1522"/>
                  </a:lnTo>
                  <a:lnTo>
                    <a:pt x="72" y="1536"/>
                  </a:lnTo>
                  <a:lnTo>
                    <a:pt x="57" y="1522"/>
                  </a:lnTo>
                  <a:lnTo>
                    <a:pt x="43" y="1536"/>
                  </a:lnTo>
                  <a:lnTo>
                    <a:pt x="43" y="1551"/>
                  </a:lnTo>
                  <a:lnTo>
                    <a:pt x="72" y="1565"/>
                  </a:lnTo>
                  <a:lnTo>
                    <a:pt x="57" y="1565"/>
                  </a:lnTo>
                  <a:lnTo>
                    <a:pt x="43" y="1565"/>
                  </a:lnTo>
                  <a:lnTo>
                    <a:pt x="43" y="1580"/>
                  </a:lnTo>
                  <a:lnTo>
                    <a:pt x="57" y="1594"/>
                  </a:lnTo>
                  <a:lnTo>
                    <a:pt x="72" y="1607"/>
                  </a:lnTo>
                  <a:lnTo>
                    <a:pt x="101" y="1607"/>
                  </a:lnTo>
                  <a:lnTo>
                    <a:pt x="130" y="1594"/>
                  </a:lnTo>
                  <a:lnTo>
                    <a:pt x="101" y="1623"/>
                  </a:lnTo>
                  <a:lnTo>
                    <a:pt x="86" y="1636"/>
                  </a:lnTo>
                  <a:lnTo>
                    <a:pt x="72" y="1652"/>
                  </a:lnTo>
                  <a:lnTo>
                    <a:pt x="101" y="1681"/>
                  </a:lnTo>
                  <a:lnTo>
                    <a:pt x="86" y="1681"/>
                  </a:lnTo>
                  <a:lnTo>
                    <a:pt x="72" y="1681"/>
                  </a:lnTo>
                  <a:lnTo>
                    <a:pt x="57" y="1693"/>
                  </a:lnTo>
                  <a:lnTo>
                    <a:pt x="43" y="1681"/>
                  </a:lnTo>
                  <a:lnTo>
                    <a:pt x="29" y="1681"/>
                  </a:lnTo>
                  <a:lnTo>
                    <a:pt x="14" y="1708"/>
                  </a:lnTo>
                  <a:lnTo>
                    <a:pt x="14" y="1722"/>
                  </a:lnTo>
                  <a:lnTo>
                    <a:pt x="0" y="1751"/>
                  </a:lnTo>
                  <a:lnTo>
                    <a:pt x="14" y="1766"/>
                  </a:lnTo>
                  <a:lnTo>
                    <a:pt x="43" y="1722"/>
                  </a:lnTo>
                  <a:lnTo>
                    <a:pt x="72" y="1722"/>
                  </a:lnTo>
                  <a:lnTo>
                    <a:pt x="72" y="1737"/>
                  </a:lnTo>
                  <a:lnTo>
                    <a:pt x="72" y="1766"/>
                  </a:lnTo>
                  <a:lnTo>
                    <a:pt x="57" y="1766"/>
                  </a:lnTo>
                  <a:lnTo>
                    <a:pt x="57" y="1795"/>
                  </a:lnTo>
                  <a:lnTo>
                    <a:pt x="43" y="1809"/>
                  </a:lnTo>
                  <a:lnTo>
                    <a:pt x="43" y="1795"/>
                  </a:lnTo>
                  <a:lnTo>
                    <a:pt x="29" y="1809"/>
                  </a:lnTo>
                  <a:lnTo>
                    <a:pt x="29" y="1823"/>
                  </a:lnTo>
                  <a:lnTo>
                    <a:pt x="29" y="1852"/>
                  </a:lnTo>
                  <a:lnTo>
                    <a:pt x="29" y="1867"/>
                  </a:lnTo>
                  <a:lnTo>
                    <a:pt x="57" y="1894"/>
                  </a:lnTo>
                  <a:lnTo>
                    <a:pt x="101" y="1910"/>
                  </a:lnTo>
                  <a:lnTo>
                    <a:pt x="72" y="1937"/>
                  </a:lnTo>
                  <a:lnTo>
                    <a:pt x="101" y="1953"/>
                  </a:lnTo>
                  <a:lnTo>
                    <a:pt x="115" y="1937"/>
                  </a:lnTo>
                  <a:lnTo>
                    <a:pt x="115" y="1966"/>
                  </a:lnTo>
                  <a:lnTo>
                    <a:pt x="157" y="1966"/>
                  </a:lnTo>
                  <a:lnTo>
                    <a:pt x="187" y="1966"/>
                  </a:lnTo>
                  <a:lnTo>
                    <a:pt x="218" y="1953"/>
                  </a:lnTo>
                  <a:lnTo>
                    <a:pt x="218" y="1966"/>
                  </a:lnTo>
                  <a:lnTo>
                    <a:pt x="245" y="1953"/>
                  </a:lnTo>
                  <a:lnTo>
                    <a:pt x="260" y="1937"/>
                  </a:lnTo>
                  <a:lnTo>
                    <a:pt x="274" y="1910"/>
                  </a:lnTo>
                  <a:lnTo>
                    <a:pt x="287" y="1894"/>
                  </a:lnTo>
                  <a:lnTo>
                    <a:pt x="332" y="1881"/>
                  </a:lnTo>
                  <a:lnTo>
                    <a:pt x="332" y="1867"/>
                  </a:lnTo>
                  <a:lnTo>
                    <a:pt x="346" y="1852"/>
                  </a:lnTo>
                  <a:lnTo>
                    <a:pt x="375" y="1852"/>
                  </a:lnTo>
                  <a:lnTo>
                    <a:pt x="375" y="1867"/>
                  </a:lnTo>
                  <a:lnTo>
                    <a:pt x="390" y="1881"/>
                  </a:lnTo>
                  <a:lnTo>
                    <a:pt x="419" y="1867"/>
                  </a:lnTo>
                  <a:lnTo>
                    <a:pt x="419" y="1838"/>
                  </a:lnTo>
                  <a:lnTo>
                    <a:pt x="446" y="1809"/>
                  </a:lnTo>
                  <a:lnTo>
                    <a:pt x="446" y="1780"/>
                  </a:lnTo>
                  <a:lnTo>
                    <a:pt x="433" y="1766"/>
                  </a:lnTo>
                  <a:lnTo>
                    <a:pt x="462" y="1737"/>
                  </a:lnTo>
                  <a:lnTo>
                    <a:pt x="476" y="1722"/>
                  </a:lnTo>
                  <a:lnTo>
                    <a:pt x="491" y="1708"/>
                  </a:lnTo>
                  <a:lnTo>
                    <a:pt x="505" y="1708"/>
                  </a:lnTo>
                  <a:lnTo>
                    <a:pt x="505" y="1737"/>
                  </a:lnTo>
                  <a:lnTo>
                    <a:pt x="491" y="1751"/>
                  </a:lnTo>
                  <a:lnTo>
                    <a:pt x="476" y="1751"/>
                  </a:lnTo>
                  <a:lnTo>
                    <a:pt x="476" y="1780"/>
                  </a:lnTo>
                  <a:lnTo>
                    <a:pt x="491" y="1780"/>
                  </a:lnTo>
                  <a:lnTo>
                    <a:pt x="532" y="1809"/>
                  </a:lnTo>
                  <a:lnTo>
                    <a:pt x="507" y="1838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grpSp>
          <p:nvGrpSpPr>
            <p:cNvPr id="13" name="Group 1032">
              <a:extLst>
                <a:ext uri="{FF2B5EF4-FFF2-40B4-BE49-F238E27FC236}">
                  <a16:creationId xmlns:a16="http://schemas.microsoft.com/office/drawing/2014/main" id="{23D30355-9DDA-5F05-5864-65D960C39D7F}"/>
                </a:ext>
              </a:extLst>
            </p:cNvPr>
            <p:cNvGrpSpPr>
              <a:grpSpLocks/>
            </p:cNvGrpSpPr>
            <p:nvPr>
              <p:custDataLst>
                <p:tags r:id="rId4"/>
              </p:custDataLst>
            </p:nvPr>
          </p:nvGrpSpPr>
          <p:grpSpPr bwMode="auto">
            <a:xfrm>
              <a:off x="5343605" y="3224153"/>
              <a:ext cx="1114545" cy="944206"/>
              <a:chOff x="3047" y="1990"/>
              <a:chExt cx="894" cy="757"/>
            </a:xfrm>
            <a:grpFill/>
          </p:grpSpPr>
          <p:sp>
            <p:nvSpPr>
              <p:cNvPr id="91" name="Freeform 1033">
                <a:extLst>
                  <a:ext uri="{FF2B5EF4-FFF2-40B4-BE49-F238E27FC236}">
                    <a16:creationId xmlns:a16="http://schemas.microsoft.com/office/drawing/2014/main" id="{8E986C11-DA82-8980-5C42-53D56A2CF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7" y="1990"/>
                <a:ext cx="894" cy="757"/>
              </a:xfrm>
              <a:custGeom>
                <a:avLst/>
                <a:gdLst>
                  <a:gd name="T0" fmla="*/ 63 w 1022"/>
                  <a:gd name="T1" fmla="*/ 207 h 958"/>
                  <a:gd name="T2" fmla="*/ 77 w 1022"/>
                  <a:gd name="T3" fmla="*/ 150 h 958"/>
                  <a:gd name="T4" fmla="*/ 153 w 1022"/>
                  <a:gd name="T5" fmla="*/ 138 h 958"/>
                  <a:gd name="T6" fmla="*/ 191 w 1022"/>
                  <a:gd name="T7" fmla="*/ 117 h 958"/>
                  <a:gd name="T8" fmla="*/ 241 w 1022"/>
                  <a:gd name="T9" fmla="*/ 94 h 958"/>
                  <a:gd name="T10" fmla="*/ 278 w 1022"/>
                  <a:gd name="T11" fmla="*/ 71 h 958"/>
                  <a:gd name="T12" fmla="*/ 341 w 1022"/>
                  <a:gd name="T13" fmla="*/ 60 h 958"/>
                  <a:gd name="T14" fmla="*/ 390 w 1022"/>
                  <a:gd name="T15" fmla="*/ 94 h 958"/>
                  <a:gd name="T16" fmla="*/ 444 w 1022"/>
                  <a:gd name="T17" fmla="*/ 117 h 958"/>
                  <a:gd name="T18" fmla="*/ 492 w 1022"/>
                  <a:gd name="T19" fmla="*/ 127 h 958"/>
                  <a:gd name="T20" fmla="*/ 506 w 1022"/>
                  <a:gd name="T21" fmla="*/ 94 h 958"/>
                  <a:gd name="T22" fmla="*/ 520 w 1022"/>
                  <a:gd name="T23" fmla="*/ 48 h 958"/>
                  <a:gd name="T24" fmla="*/ 556 w 1022"/>
                  <a:gd name="T25" fmla="*/ 37 h 958"/>
                  <a:gd name="T26" fmla="*/ 608 w 1022"/>
                  <a:gd name="T27" fmla="*/ 16 h 958"/>
                  <a:gd name="T28" fmla="*/ 626 w 1022"/>
                  <a:gd name="T29" fmla="*/ 0 h 958"/>
                  <a:gd name="T30" fmla="*/ 657 w 1022"/>
                  <a:gd name="T31" fmla="*/ 23 h 958"/>
                  <a:gd name="T32" fmla="*/ 742 w 1022"/>
                  <a:gd name="T33" fmla="*/ 8 h 958"/>
                  <a:gd name="T34" fmla="*/ 753 w 1022"/>
                  <a:gd name="T35" fmla="*/ 73 h 958"/>
                  <a:gd name="T36" fmla="*/ 776 w 1022"/>
                  <a:gd name="T37" fmla="*/ 100 h 958"/>
                  <a:gd name="T38" fmla="*/ 827 w 1022"/>
                  <a:gd name="T39" fmla="*/ 166 h 958"/>
                  <a:gd name="T40" fmla="*/ 863 w 1022"/>
                  <a:gd name="T41" fmla="*/ 241 h 958"/>
                  <a:gd name="T42" fmla="*/ 816 w 1022"/>
                  <a:gd name="T43" fmla="*/ 348 h 958"/>
                  <a:gd name="T44" fmla="*/ 840 w 1022"/>
                  <a:gd name="T45" fmla="*/ 409 h 958"/>
                  <a:gd name="T46" fmla="*/ 835 w 1022"/>
                  <a:gd name="T47" fmla="*/ 465 h 958"/>
                  <a:gd name="T48" fmla="*/ 876 w 1022"/>
                  <a:gd name="T49" fmla="*/ 523 h 958"/>
                  <a:gd name="T50" fmla="*/ 886 w 1022"/>
                  <a:gd name="T51" fmla="*/ 582 h 958"/>
                  <a:gd name="T52" fmla="*/ 813 w 1022"/>
                  <a:gd name="T53" fmla="*/ 621 h 958"/>
                  <a:gd name="T54" fmla="*/ 772 w 1022"/>
                  <a:gd name="T55" fmla="*/ 672 h 958"/>
                  <a:gd name="T56" fmla="*/ 762 w 1022"/>
                  <a:gd name="T57" fmla="*/ 729 h 958"/>
                  <a:gd name="T58" fmla="*/ 733 w 1022"/>
                  <a:gd name="T59" fmla="*/ 740 h 958"/>
                  <a:gd name="T60" fmla="*/ 682 w 1022"/>
                  <a:gd name="T61" fmla="*/ 717 h 958"/>
                  <a:gd name="T62" fmla="*/ 633 w 1022"/>
                  <a:gd name="T63" fmla="*/ 695 h 958"/>
                  <a:gd name="T64" fmla="*/ 583 w 1022"/>
                  <a:gd name="T65" fmla="*/ 684 h 958"/>
                  <a:gd name="T66" fmla="*/ 520 w 1022"/>
                  <a:gd name="T67" fmla="*/ 695 h 958"/>
                  <a:gd name="T68" fmla="*/ 492 w 1022"/>
                  <a:gd name="T69" fmla="*/ 684 h 958"/>
                  <a:gd name="T70" fmla="*/ 444 w 1022"/>
                  <a:gd name="T71" fmla="*/ 695 h 958"/>
                  <a:gd name="T72" fmla="*/ 381 w 1022"/>
                  <a:gd name="T73" fmla="*/ 661 h 958"/>
                  <a:gd name="T74" fmla="*/ 292 w 1022"/>
                  <a:gd name="T75" fmla="*/ 604 h 958"/>
                  <a:gd name="T76" fmla="*/ 227 w 1022"/>
                  <a:gd name="T77" fmla="*/ 604 h 958"/>
                  <a:gd name="T78" fmla="*/ 216 w 1022"/>
                  <a:gd name="T79" fmla="*/ 638 h 958"/>
                  <a:gd name="T80" fmla="*/ 177 w 1022"/>
                  <a:gd name="T81" fmla="*/ 593 h 958"/>
                  <a:gd name="T82" fmla="*/ 128 w 1022"/>
                  <a:gd name="T83" fmla="*/ 559 h 958"/>
                  <a:gd name="T84" fmla="*/ 88 w 1022"/>
                  <a:gd name="T85" fmla="*/ 537 h 958"/>
                  <a:gd name="T86" fmla="*/ 58 w 1022"/>
                  <a:gd name="T87" fmla="*/ 504 h 958"/>
                  <a:gd name="T88" fmla="*/ 63 w 1022"/>
                  <a:gd name="T89" fmla="*/ 457 h 958"/>
                  <a:gd name="T90" fmla="*/ 52 w 1022"/>
                  <a:gd name="T91" fmla="*/ 401 h 958"/>
                  <a:gd name="T92" fmla="*/ 39 w 1022"/>
                  <a:gd name="T93" fmla="*/ 344 h 958"/>
                  <a:gd name="T94" fmla="*/ 25 w 1022"/>
                  <a:gd name="T95" fmla="*/ 310 h 958"/>
                  <a:gd name="T96" fmla="*/ 25 w 1022"/>
                  <a:gd name="T97" fmla="*/ 251 h 958"/>
                  <a:gd name="T98" fmla="*/ 25 w 1022"/>
                  <a:gd name="T99" fmla="*/ 207 h 9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022" h="958">
                    <a:moveTo>
                      <a:pt x="31" y="241"/>
                    </a:moveTo>
                    <a:lnTo>
                      <a:pt x="47" y="260"/>
                    </a:lnTo>
                    <a:lnTo>
                      <a:pt x="70" y="260"/>
                    </a:lnTo>
                    <a:lnTo>
                      <a:pt x="72" y="262"/>
                    </a:lnTo>
                    <a:lnTo>
                      <a:pt x="72" y="247"/>
                    </a:lnTo>
                    <a:lnTo>
                      <a:pt x="59" y="233"/>
                    </a:lnTo>
                    <a:lnTo>
                      <a:pt x="72" y="220"/>
                    </a:lnTo>
                    <a:lnTo>
                      <a:pt x="88" y="190"/>
                    </a:lnTo>
                    <a:lnTo>
                      <a:pt x="117" y="175"/>
                    </a:lnTo>
                    <a:lnTo>
                      <a:pt x="130" y="175"/>
                    </a:lnTo>
                    <a:lnTo>
                      <a:pt x="159" y="175"/>
                    </a:lnTo>
                    <a:lnTo>
                      <a:pt x="175" y="175"/>
                    </a:lnTo>
                    <a:lnTo>
                      <a:pt x="175" y="161"/>
                    </a:lnTo>
                    <a:lnTo>
                      <a:pt x="188" y="161"/>
                    </a:lnTo>
                    <a:lnTo>
                      <a:pt x="202" y="148"/>
                    </a:lnTo>
                    <a:lnTo>
                      <a:pt x="218" y="148"/>
                    </a:lnTo>
                    <a:lnTo>
                      <a:pt x="231" y="134"/>
                    </a:lnTo>
                    <a:lnTo>
                      <a:pt x="247" y="119"/>
                    </a:lnTo>
                    <a:lnTo>
                      <a:pt x="260" y="103"/>
                    </a:lnTo>
                    <a:lnTo>
                      <a:pt x="276" y="119"/>
                    </a:lnTo>
                    <a:lnTo>
                      <a:pt x="289" y="103"/>
                    </a:lnTo>
                    <a:lnTo>
                      <a:pt x="305" y="103"/>
                    </a:lnTo>
                    <a:lnTo>
                      <a:pt x="305" y="90"/>
                    </a:lnTo>
                    <a:lnTo>
                      <a:pt x="318" y="90"/>
                    </a:lnTo>
                    <a:lnTo>
                      <a:pt x="334" y="76"/>
                    </a:lnTo>
                    <a:lnTo>
                      <a:pt x="361" y="90"/>
                    </a:lnTo>
                    <a:lnTo>
                      <a:pt x="377" y="90"/>
                    </a:lnTo>
                    <a:lnTo>
                      <a:pt x="390" y="76"/>
                    </a:lnTo>
                    <a:lnTo>
                      <a:pt x="435" y="76"/>
                    </a:lnTo>
                    <a:lnTo>
                      <a:pt x="435" y="90"/>
                    </a:lnTo>
                    <a:lnTo>
                      <a:pt x="446" y="103"/>
                    </a:lnTo>
                    <a:lnTo>
                      <a:pt x="446" y="119"/>
                    </a:lnTo>
                    <a:lnTo>
                      <a:pt x="446" y="134"/>
                    </a:lnTo>
                    <a:lnTo>
                      <a:pt x="446" y="148"/>
                    </a:lnTo>
                    <a:lnTo>
                      <a:pt x="462" y="161"/>
                    </a:lnTo>
                    <a:lnTo>
                      <a:pt x="507" y="148"/>
                    </a:lnTo>
                    <a:lnTo>
                      <a:pt x="520" y="148"/>
                    </a:lnTo>
                    <a:lnTo>
                      <a:pt x="520" y="161"/>
                    </a:lnTo>
                    <a:lnTo>
                      <a:pt x="536" y="161"/>
                    </a:lnTo>
                    <a:lnTo>
                      <a:pt x="563" y="161"/>
                    </a:lnTo>
                    <a:lnTo>
                      <a:pt x="563" y="148"/>
                    </a:lnTo>
                    <a:lnTo>
                      <a:pt x="563" y="134"/>
                    </a:lnTo>
                    <a:lnTo>
                      <a:pt x="563" y="119"/>
                    </a:lnTo>
                    <a:lnTo>
                      <a:pt x="578" y="119"/>
                    </a:lnTo>
                    <a:lnTo>
                      <a:pt x="594" y="103"/>
                    </a:lnTo>
                    <a:lnTo>
                      <a:pt x="594" y="90"/>
                    </a:lnTo>
                    <a:lnTo>
                      <a:pt x="567" y="82"/>
                    </a:lnTo>
                    <a:lnTo>
                      <a:pt x="594" y="61"/>
                    </a:lnTo>
                    <a:lnTo>
                      <a:pt x="594" y="47"/>
                    </a:lnTo>
                    <a:lnTo>
                      <a:pt x="636" y="20"/>
                    </a:lnTo>
                    <a:lnTo>
                      <a:pt x="636" y="33"/>
                    </a:lnTo>
                    <a:lnTo>
                      <a:pt x="636" y="47"/>
                    </a:lnTo>
                    <a:lnTo>
                      <a:pt x="636" y="61"/>
                    </a:lnTo>
                    <a:lnTo>
                      <a:pt x="666" y="61"/>
                    </a:lnTo>
                    <a:lnTo>
                      <a:pt x="679" y="47"/>
                    </a:lnTo>
                    <a:lnTo>
                      <a:pt x="695" y="20"/>
                    </a:lnTo>
                    <a:lnTo>
                      <a:pt x="679" y="20"/>
                    </a:lnTo>
                    <a:lnTo>
                      <a:pt x="679" y="4"/>
                    </a:lnTo>
                    <a:lnTo>
                      <a:pt x="695" y="4"/>
                    </a:lnTo>
                    <a:lnTo>
                      <a:pt x="716" y="0"/>
                    </a:lnTo>
                    <a:lnTo>
                      <a:pt x="726" y="18"/>
                    </a:lnTo>
                    <a:lnTo>
                      <a:pt x="730" y="29"/>
                    </a:lnTo>
                    <a:lnTo>
                      <a:pt x="735" y="29"/>
                    </a:lnTo>
                    <a:lnTo>
                      <a:pt x="751" y="29"/>
                    </a:lnTo>
                    <a:lnTo>
                      <a:pt x="780" y="29"/>
                    </a:lnTo>
                    <a:lnTo>
                      <a:pt x="797" y="8"/>
                    </a:lnTo>
                    <a:lnTo>
                      <a:pt x="821" y="2"/>
                    </a:lnTo>
                    <a:lnTo>
                      <a:pt x="848" y="10"/>
                    </a:lnTo>
                    <a:lnTo>
                      <a:pt x="856" y="35"/>
                    </a:lnTo>
                    <a:lnTo>
                      <a:pt x="861" y="45"/>
                    </a:lnTo>
                    <a:lnTo>
                      <a:pt x="865" y="72"/>
                    </a:lnTo>
                    <a:lnTo>
                      <a:pt x="861" y="92"/>
                    </a:lnTo>
                    <a:lnTo>
                      <a:pt x="856" y="93"/>
                    </a:lnTo>
                    <a:lnTo>
                      <a:pt x="871" y="93"/>
                    </a:lnTo>
                    <a:lnTo>
                      <a:pt x="861" y="111"/>
                    </a:lnTo>
                    <a:lnTo>
                      <a:pt x="887" y="126"/>
                    </a:lnTo>
                    <a:lnTo>
                      <a:pt x="908" y="134"/>
                    </a:lnTo>
                    <a:lnTo>
                      <a:pt x="939" y="157"/>
                    </a:lnTo>
                    <a:lnTo>
                      <a:pt x="939" y="189"/>
                    </a:lnTo>
                    <a:lnTo>
                      <a:pt x="945" y="210"/>
                    </a:lnTo>
                    <a:lnTo>
                      <a:pt x="955" y="220"/>
                    </a:lnTo>
                    <a:lnTo>
                      <a:pt x="955" y="262"/>
                    </a:lnTo>
                    <a:lnTo>
                      <a:pt x="962" y="272"/>
                    </a:lnTo>
                    <a:lnTo>
                      <a:pt x="987" y="305"/>
                    </a:lnTo>
                    <a:lnTo>
                      <a:pt x="995" y="334"/>
                    </a:lnTo>
                    <a:lnTo>
                      <a:pt x="995" y="381"/>
                    </a:lnTo>
                    <a:lnTo>
                      <a:pt x="986" y="406"/>
                    </a:lnTo>
                    <a:lnTo>
                      <a:pt x="933" y="441"/>
                    </a:lnTo>
                    <a:lnTo>
                      <a:pt x="945" y="460"/>
                    </a:lnTo>
                    <a:lnTo>
                      <a:pt x="970" y="466"/>
                    </a:lnTo>
                    <a:lnTo>
                      <a:pt x="960" y="508"/>
                    </a:lnTo>
                    <a:lnTo>
                      <a:pt x="960" y="518"/>
                    </a:lnTo>
                    <a:lnTo>
                      <a:pt x="964" y="524"/>
                    </a:lnTo>
                    <a:lnTo>
                      <a:pt x="955" y="565"/>
                    </a:lnTo>
                    <a:lnTo>
                      <a:pt x="962" y="576"/>
                    </a:lnTo>
                    <a:lnTo>
                      <a:pt x="955" y="588"/>
                    </a:lnTo>
                    <a:lnTo>
                      <a:pt x="974" y="604"/>
                    </a:lnTo>
                    <a:lnTo>
                      <a:pt x="986" y="623"/>
                    </a:lnTo>
                    <a:lnTo>
                      <a:pt x="1013" y="658"/>
                    </a:lnTo>
                    <a:lnTo>
                      <a:pt x="1001" y="662"/>
                    </a:lnTo>
                    <a:lnTo>
                      <a:pt x="1001" y="681"/>
                    </a:lnTo>
                    <a:lnTo>
                      <a:pt x="1013" y="687"/>
                    </a:lnTo>
                    <a:lnTo>
                      <a:pt x="1022" y="706"/>
                    </a:lnTo>
                    <a:lnTo>
                      <a:pt x="1013" y="737"/>
                    </a:lnTo>
                    <a:lnTo>
                      <a:pt x="995" y="749"/>
                    </a:lnTo>
                    <a:lnTo>
                      <a:pt x="966" y="745"/>
                    </a:lnTo>
                    <a:lnTo>
                      <a:pt x="937" y="770"/>
                    </a:lnTo>
                    <a:lnTo>
                      <a:pt x="929" y="786"/>
                    </a:lnTo>
                    <a:lnTo>
                      <a:pt x="916" y="811"/>
                    </a:lnTo>
                    <a:lnTo>
                      <a:pt x="900" y="815"/>
                    </a:lnTo>
                    <a:lnTo>
                      <a:pt x="889" y="832"/>
                    </a:lnTo>
                    <a:lnTo>
                      <a:pt x="883" y="850"/>
                    </a:lnTo>
                    <a:lnTo>
                      <a:pt x="877" y="881"/>
                    </a:lnTo>
                    <a:lnTo>
                      <a:pt x="877" y="894"/>
                    </a:lnTo>
                    <a:lnTo>
                      <a:pt x="877" y="910"/>
                    </a:lnTo>
                    <a:lnTo>
                      <a:pt x="871" y="922"/>
                    </a:lnTo>
                    <a:lnTo>
                      <a:pt x="871" y="937"/>
                    </a:lnTo>
                    <a:lnTo>
                      <a:pt x="856" y="958"/>
                    </a:lnTo>
                    <a:lnTo>
                      <a:pt x="852" y="937"/>
                    </a:lnTo>
                    <a:lnTo>
                      <a:pt x="838" y="937"/>
                    </a:lnTo>
                    <a:lnTo>
                      <a:pt x="823" y="937"/>
                    </a:lnTo>
                    <a:lnTo>
                      <a:pt x="809" y="937"/>
                    </a:lnTo>
                    <a:lnTo>
                      <a:pt x="794" y="924"/>
                    </a:lnTo>
                    <a:lnTo>
                      <a:pt x="780" y="908"/>
                    </a:lnTo>
                    <a:lnTo>
                      <a:pt x="764" y="894"/>
                    </a:lnTo>
                    <a:lnTo>
                      <a:pt x="751" y="894"/>
                    </a:lnTo>
                    <a:lnTo>
                      <a:pt x="735" y="865"/>
                    </a:lnTo>
                    <a:lnTo>
                      <a:pt x="724" y="879"/>
                    </a:lnTo>
                    <a:lnTo>
                      <a:pt x="708" y="894"/>
                    </a:lnTo>
                    <a:lnTo>
                      <a:pt x="666" y="908"/>
                    </a:lnTo>
                    <a:lnTo>
                      <a:pt x="666" y="894"/>
                    </a:lnTo>
                    <a:lnTo>
                      <a:pt x="666" y="865"/>
                    </a:lnTo>
                    <a:lnTo>
                      <a:pt x="650" y="879"/>
                    </a:lnTo>
                    <a:lnTo>
                      <a:pt x="636" y="879"/>
                    </a:lnTo>
                    <a:lnTo>
                      <a:pt x="621" y="865"/>
                    </a:lnTo>
                    <a:lnTo>
                      <a:pt x="594" y="879"/>
                    </a:lnTo>
                    <a:lnTo>
                      <a:pt x="594" y="894"/>
                    </a:lnTo>
                    <a:lnTo>
                      <a:pt x="578" y="908"/>
                    </a:lnTo>
                    <a:lnTo>
                      <a:pt x="578" y="879"/>
                    </a:lnTo>
                    <a:lnTo>
                      <a:pt x="563" y="865"/>
                    </a:lnTo>
                    <a:lnTo>
                      <a:pt x="549" y="879"/>
                    </a:lnTo>
                    <a:lnTo>
                      <a:pt x="536" y="879"/>
                    </a:lnTo>
                    <a:lnTo>
                      <a:pt x="520" y="894"/>
                    </a:lnTo>
                    <a:lnTo>
                      <a:pt x="507" y="879"/>
                    </a:lnTo>
                    <a:lnTo>
                      <a:pt x="477" y="879"/>
                    </a:lnTo>
                    <a:lnTo>
                      <a:pt x="462" y="865"/>
                    </a:lnTo>
                    <a:lnTo>
                      <a:pt x="446" y="852"/>
                    </a:lnTo>
                    <a:lnTo>
                      <a:pt x="435" y="836"/>
                    </a:lnTo>
                    <a:lnTo>
                      <a:pt x="406" y="836"/>
                    </a:lnTo>
                    <a:lnTo>
                      <a:pt x="377" y="823"/>
                    </a:lnTo>
                    <a:lnTo>
                      <a:pt x="361" y="807"/>
                    </a:lnTo>
                    <a:lnTo>
                      <a:pt x="334" y="764"/>
                    </a:lnTo>
                    <a:lnTo>
                      <a:pt x="318" y="778"/>
                    </a:lnTo>
                    <a:lnTo>
                      <a:pt x="305" y="764"/>
                    </a:lnTo>
                    <a:lnTo>
                      <a:pt x="276" y="764"/>
                    </a:lnTo>
                    <a:lnTo>
                      <a:pt x="260" y="764"/>
                    </a:lnTo>
                    <a:lnTo>
                      <a:pt x="276" y="778"/>
                    </a:lnTo>
                    <a:lnTo>
                      <a:pt x="260" y="778"/>
                    </a:lnTo>
                    <a:lnTo>
                      <a:pt x="247" y="794"/>
                    </a:lnTo>
                    <a:lnTo>
                      <a:pt x="247" y="807"/>
                    </a:lnTo>
                    <a:lnTo>
                      <a:pt x="231" y="778"/>
                    </a:lnTo>
                    <a:lnTo>
                      <a:pt x="218" y="764"/>
                    </a:lnTo>
                    <a:lnTo>
                      <a:pt x="188" y="764"/>
                    </a:lnTo>
                    <a:lnTo>
                      <a:pt x="202" y="751"/>
                    </a:lnTo>
                    <a:lnTo>
                      <a:pt x="218" y="735"/>
                    </a:lnTo>
                    <a:lnTo>
                      <a:pt x="202" y="722"/>
                    </a:lnTo>
                    <a:lnTo>
                      <a:pt x="175" y="722"/>
                    </a:lnTo>
                    <a:lnTo>
                      <a:pt x="146" y="708"/>
                    </a:lnTo>
                    <a:lnTo>
                      <a:pt x="130" y="708"/>
                    </a:lnTo>
                    <a:lnTo>
                      <a:pt x="117" y="693"/>
                    </a:lnTo>
                    <a:lnTo>
                      <a:pt x="101" y="693"/>
                    </a:lnTo>
                    <a:lnTo>
                      <a:pt x="101" y="679"/>
                    </a:lnTo>
                    <a:lnTo>
                      <a:pt x="101" y="664"/>
                    </a:lnTo>
                    <a:lnTo>
                      <a:pt x="101" y="636"/>
                    </a:lnTo>
                    <a:lnTo>
                      <a:pt x="88" y="636"/>
                    </a:lnTo>
                    <a:lnTo>
                      <a:pt x="66" y="638"/>
                    </a:lnTo>
                    <a:lnTo>
                      <a:pt x="59" y="650"/>
                    </a:lnTo>
                    <a:lnTo>
                      <a:pt x="59" y="636"/>
                    </a:lnTo>
                    <a:lnTo>
                      <a:pt x="59" y="592"/>
                    </a:lnTo>
                    <a:lnTo>
                      <a:pt x="72" y="578"/>
                    </a:lnTo>
                    <a:lnTo>
                      <a:pt x="59" y="578"/>
                    </a:lnTo>
                    <a:lnTo>
                      <a:pt x="59" y="563"/>
                    </a:lnTo>
                    <a:lnTo>
                      <a:pt x="59" y="549"/>
                    </a:lnTo>
                    <a:lnTo>
                      <a:pt x="59" y="507"/>
                    </a:lnTo>
                    <a:lnTo>
                      <a:pt x="59" y="493"/>
                    </a:lnTo>
                    <a:lnTo>
                      <a:pt x="45" y="464"/>
                    </a:lnTo>
                    <a:lnTo>
                      <a:pt x="45" y="448"/>
                    </a:lnTo>
                    <a:lnTo>
                      <a:pt x="45" y="435"/>
                    </a:lnTo>
                    <a:lnTo>
                      <a:pt x="59" y="419"/>
                    </a:lnTo>
                    <a:lnTo>
                      <a:pt x="45" y="419"/>
                    </a:lnTo>
                    <a:lnTo>
                      <a:pt x="29" y="406"/>
                    </a:lnTo>
                    <a:lnTo>
                      <a:pt x="29" y="392"/>
                    </a:lnTo>
                    <a:lnTo>
                      <a:pt x="16" y="379"/>
                    </a:lnTo>
                    <a:lnTo>
                      <a:pt x="0" y="348"/>
                    </a:lnTo>
                    <a:lnTo>
                      <a:pt x="16" y="334"/>
                    </a:lnTo>
                    <a:lnTo>
                      <a:pt x="29" y="318"/>
                    </a:lnTo>
                    <a:lnTo>
                      <a:pt x="29" y="305"/>
                    </a:lnTo>
                    <a:lnTo>
                      <a:pt x="29" y="291"/>
                    </a:lnTo>
                    <a:lnTo>
                      <a:pt x="29" y="278"/>
                    </a:lnTo>
                    <a:lnTo>
                      <a:pt x="29" y="262"/>
                    </a:lnTo>
                    <a:lnTo>
                      <a:pt x="31" y="241"/>
                    </a:lnTo>
                  </a:path>
                </a:pathLst>
              </a:custGeom>
              <a:grpFill/>
              <a:ln w="3175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a-DK" sz="891"/>
              </a:p>
            </p:txBody>
          </p:sp>
          <p:sp>
            <p:nvSpPr>
              <p:cNvPr id="92" name="Freeform 1034">
                <a:extLst>
                  <a:ext uri="{FF2B5EF4-FFF2-40B4-BE49-F238E27FC236}">
                    <a16:creationId xmlns:a16="http://schemas.microsoft.com/office/drawing/2014/main" id="{83793D71-A952-7577-A607-1B4FCE50E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5" y="2036"/>
                <a:ext cx="162" cy="31"/>
              </a:xfrm>
              <a:custGeom>
                <a:avLst/>
                <a:gdLst>
                  <a:gd name="T0" fmla="*/ 0 w 162"/>
                  <a:gd name="T1" fmla="*/ 0 h 31"/>
                  <a:gd name="T2" fmla="*/ 13 w 162"/>
                  <a:gd name="T3" fmla="*/ 10 h 31"/>
                  <a:gd name="T4" fmla="*/ 42 w 162"/>
                  <a:gd name="T5" fmla="*/ 27 h 31"/>
                  <a:gd name="T6" fmla="*/ 87 w 162"/>
                  <a:gd name="T7" fmla="*/ 31 h 31"/>
                  <a:gd name="T8" fmla="*/ 162 w 162"/>
                  <a:gd name="T9" fmla="*/ 2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2" h="31">
                    <a:moveTo>
                      <a:pt x="0" y="0"/>
                    </a:moveTo>
                    <a:lnTo>
                      <a:pt x="13" y="10"/>
                    </a:lnTo>
                    <a:lnTo>
                      <a:pt x="42" y="27"/>
                    </a:lnTo>
                    <a:lnTo>
                      <a:pt x="87" y="31"/>
                    </a:lnTo>
                    <a:lnTo>
                      <a:pt x="162" y="24"/>
                    </a:lnTo>
                  </a:path>
                </a:pathLst>
              </a:custGeom>
              <a:grpFill/>
              <a:ln w="3175" cap="flat" cmpd="sng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a-DK" sz="891"/>
              </a:p>
            </p:txBody>
          </p:sp>
        </p:grpSp>
        <p:sp>
          <p:nvSpPr>
            <p:cNvPr id="14" name="Freeform 1035">
              <a:extLst>
                <a:ext uri="{FF2B5EF4-FFF2-40B4-BE49-F238E27FC236}">
                  <a16:creationId xmlns:a16="http://schemas.microsoft.com/office/drawing/2014/main" id="{A181A896-8414-5180-F490-32A2A5B539B4}"/>
                </a:ext>
              </a:extLst>
            </p:cNvPr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6165929" y="2701388"/>
              <a:ext cx="140970" cy="83701"/>
            </a:xfrm>
            <a:custGeom>
              <a:avLst/>
              <a:gdLst>
                <a:gd name="T0" fmla="*/ 50409 w 130"/>
                <a:gd name="T1" fmla="*/ 90488 h 85"/>
                <a:gd name="T2" fmla="*/ 67994 w 130"/>
                <a:gd name="T3" fmla="*/ 74520 h 85"/>
                <a:gd name="T4" fmla="*/ 67994 w 130"/>
                <a:gd name="T5" fmla="*/ 59616 h 85"/>
                <a:gd name="T6" fmla="*/ 101991 w 130"/>
                <a:gd name="T7" fmla="*/ 59616 h 85"/>
                <a:gd name="T8" fmla="*/ 116058 w 130"/>
                <a:gd name="T9" fmla="*/ 59616 h 85"/>
                <a:gd name="T10" fmla="*/ 116058 w 130"/>
                <a:gd name="T11" fmla="*/ 47905 h 85"/>
                <a:gd name="T12" fmla="*/ 133643 w 130"/>
                <a:gd name="T13" fmla="*/ 30872 h 85"/>
                <a:gd name="T14" fmla="*/ 152400 w 130"/>
                <a:gd name="T15" fmla="*/ 12775 h 85"/>
                <a:gd name="T16" fmla="*/ 116058 w 130"/>
                <a:gd name="T17" fmla="*/ 0 h 85"/>
                <a:gd name="T18" fmla="*/ 67994 w 130"/>
                <a:gd name="T19" fmla="*/ 30872 h 85"/>
                <a:gd name="T20" fmla="*/ 50409 w 130"/>
                <a:gd name="T21" fmla="*/ 0 h 85"/>
                <a:gd name="T22" fmla="*/ 33997 w 130"/>
                <a:gd name="T23" fmla="*/ 12775 h 85"/>
                <a:gd name="T24" fmla="*/ 33997 w 130"/>
                <a:gd name="T25" fmla="*/ 30872 h 85"/>
                <a:gd name="T26" fmla="*/ 33997 w 130"/>
                <a:gd name="T27" fmla="*/ 47905 h 85"/>
                <a:gd name="T28" fmla="*/ 0 w 130"/>
                <a:gd name="T29" fmla="*/ 59616 h 85"/>
                <a:gd name="T30" fmla="*/ 16412 w 130"/>
                <a:gd name="T31" fmla="*/ 59616 h 85"/>
                <a:gd name="T32" fmla="*/ 33997 w 130"/>
                <a:gd name="T33" fmla="*/ 59616 h 85"/>
                <a:gd name="T34" fmla="*/ 50409 w 130"/>
                <a:gd name="T35" fmla="*/ 74520 h 85"/>
                <a:gd name="T36" fmla="*/ 50409 w 130"/>
                <a:gd name="T37" fmla="*/ 90488 h 85"/>
                <a:gd name="T38" fmla="*/ 50409 w 130"/>
                <a:gd name="T39" fmla="*/ 90488 h 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30" h="85">
                  <a:moveTo>
                    <a:pt x="43" y="85"/>
                  </a:moveTo>
                  <a:lnTo>
                    <a:pt x="58" y="70"/>
                  </a:lnTo>
                  <a:lnTo>
                    <a:pt x="58" y="56"/>
                  </a:lnTo>
                  <a:lnTo>
                    <a:pt x="87" y="56"/>
                  </a:lnTo>
                  <a:lnTo>
                    <a:pt x="99" y="56"/>
                  </a:lnTo>
                  <a:lnTo>
                    <a:pt x="99" y="45"/>
                  </a:lnTo>
                  <a:lnTo>
                    <a:pt x="114" y="29"/>
                  </a:lnTo>
                  <a:lnTo>
                    <a:pt x="130" y="12"/>
                  </a:lnTo>
                  <a:lnTo>
                    <a:pt x="99" y="0"/>
                  </a:lnTo>
                  <a:lnTo>
                    <a:pt x="58" y="29"/>
                  </a:lnTo>
                  <a:lnTo>
                    <a:pt x="43" y="0"/>
                  </a:lnTo>
                  <a:lnTo>
                    <a:pt x="29" y="12"/>
                  </a:lnTo>
                  <a:lnTo>
                    <a:pt x="29" y="29"/>
                  </a:lnTo>
                  <a:lnTo>
                    <a:pt x="29" y="45"/>
                  </a:lnTo>
                  <a:lnTo>
                    <a:pt x="0" y="56"/>
                  </a:lnTo>
                  <a:lnTo>
                    <a:pt x="14" y="56"/>
                  </a:lnTo>
                  <a:lnTo>
                    <a:pt x="29" y="56"/>
                  </a:lnTo>
                  <a:lnTo>
                    <a:pt x="43" y="70"/>
                  </a:lnTo>
                  <a:lnTo>
                    <a:pt x="43" y="8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5" name="Freeform 1037">
              <a:extLst>
                <a:ext uri="{FF2B5EF4-FFF2-40B4-BE49-F238E27FC236}">
                  <a16:creationId xmlns:a16="http://schemas.microsoft.com/office/drawing/2014/main" id="{29709E6F-9BDF-68B3-FBC0-E4492D6B67EC}"/>
                </a:ext>
              </a:extLst>
            </p:cNvPr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6215857" y="2627967"/>
              <a:ext cx="57270" cy="57270"/>
            </a:xfrm>
            <a:custGeom>
              <a:avLst/>
              <a:gdLst>
                <a:gd name="T0" fmla="*/ 32062 w 56"/>
                <a:gd name="T1" fmla="*/ 61913 h 57"/>
                <a:gd name="T2" fmla="*/ 32062 w 56"/>
                <a:gd name="T3" fmla="*/ 31500 h 57"/>
                <a:gd name="T4" fmla="*/ 16584 w 56"/>
                <a:gd name="T5" fmla="*/ 31500 h 57"/>
                <a:gd name="T6" fmla="*/ 0 w 56"/>
                <a:gd name="T7" fmla="*/ 31500 h 57"/>
                <a:gd name="T8" fmla="*/ 0 w 56"/>
                <a:gd name="T9" fmla="*/ 17379 h 57"/>
                <a:gd name="T10" fmla="*/ 16584 w 56"/>
                <a:gd name="T11" fmla="*/ 17379 h 57"/>
                <a:gd name="T12" fmla="*/ 32062 w 56"/>
                <a:gd name="T13" fmla="*/ 0 h 57"/>
                <a:gd name="T14" fmla="*/ 61913 w 56"/>
                <a:gd name="T15" fmla="*/ 17379 h 57"/>
                <a:gd name="T16" fmla="*/ 61913 w 56"/>
                <a:gd name="T17" fmla="*/ 31500 h 57"/>
                <a:gd name="T18" fmla="*/ 48646 w 56"/>
                <a:gd name="T19" fmla="*/ 46706 h 57"/>
                <a:gd name="T20" fmla="*/ 32062 w 56"/>
                <a:gd name="T21" fmla="*/ 61913 h 57"/>
                <a:gd name="T22" fmla="*/ 32062 w 56"/>
                <a:gd name="T23" fmla="*/ 61913 h 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6" h="57">
                  <a:moveTo>
                    <a:pt x="29" y="57"/>
                  </a:moveTo>
                  <a:lnTo>
                    <a:pt x="29" y="29"/>
                  </a:lnTo>
                  <a:lnTo>
                    <a:pt x="15" y="29"/>
                  </a:lnTo>
                  <a:lnTo>
                    <a:pt x="0" y="29"/>
                  </a:lnTo>
                  <a:lnTo>
                    <a:pt x="0" y="16"/>
                  </a:lnTo>
                  <a:lnTo>
                    <a:pt x="15" y="16"/>
                  </a:lnTo>
                  <a:lnTo>
                    <a:pt x="29" y="0"/>
                  </a:lnTo>
                  <a:lnTo>
                    <a:pt x="56" y="16"/>
                  </a:lnTo>
                  <a:lnTo>
                    <a:pt x="56" y="29"/>
                  </a:lnTo>
                  <a:lnTo>
                    <a:pt x="44" y="43"/>
                  </a:lnTo>
                  <a:lnTo>
                    <a:pt x="29" y="57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6" name="Freeform 1039">
              <a:extLst>
                <a:ext uri="{FF2B5EF4-FFF2-40B4-BE49-F238E27FC236}">
                  <a16:creationId xmlns:a16="http://schemas.microsoft.com/office/drawing/2014/main" id="{C8659932-9176-471A-9788-11D6ECBBD0EF}"/>
                </a:ext>
              </a:extLst>
            </p:cNvPr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6757710" y="4200664"/>
              <a:ext cx="499269" cy="472837"/>
            </a:xfrm>
            <a:custGeom>
              <a:avLst/>
              <a:gdLst>
                <a:gd name="T0" fmla="*/ 20034 w 458"/>
                <a:gd name="T1" fmla="*/ 74083 h 483"/>
                <a:gd name="T2" fmla="*/ 34176 w 458"/>
                <a:gd name="T3" fmla="*/ 119592 h 483"/>
                <a:gd name="T4" fmla="*/ 68353 w 458"/>
                <a:gd name="T5" fmla="*/ 148167 h 483"/>
                <a:gd name="T6" fmla="*/ 119028 w 458"/>
                <a:gd name="T7" fmla="*/ 165100 h 483"/>
                <a:gd name="T8" fmla="*/ 134348 w 458"/>
                <a:gd name="T9" fmla="*/ 195792 h 483"/>
                <a:gd name="T10" fmla="*/ 187380 w 458"/>
                <a:gd name="T11" fmla="*/ 209550 h 483"/>
                <a:gd name="T12" fmla="*/ 203879 w 458"/>
                <a:gd name="T13" fmla="*/ 255058 h 483"/>
                <a:gd name="T14" fmla="*/ 221557 w 458"/>
                <a:gd name="T15" fmla="*/ 316442 h 483"/>
                <a:gd name="T16" fmla="*/ 203879 w 458"/>
                <a:gd name="T17" fmla="*/ 359833 h 483"/>
                <a:gd name="T18" fmla="*/ 221557 w 458"/>
                <a:gd name="T19" fmla="*/ 390525 h 483"/>
                <a:gd name="T20" fmla="*/ 203879 w 458"/>
                <a:gd name="T21" fmla="*/ 421217 h 483"/>
                <a:gd name="T22" fmla="*/ 203879 w 458"/>
                <a:gd name="T23" fmla="*/ 480483 h 483"/>
                <a:gd name="T24" fmla="*/ 235699 w 458"/>
                <a:gd name="T25" fmla="*/ 495300 h 483"/>
                <a:gd name="T26" fmla="*/ 269875 w 458"/>
                <a:gd name="T27" fmla="*/ 511175 h 483"/>
                <a:gd name="T28" fmla="*/ 320550 w 458"/>
                <a:gd name="T29" fmla="*/ 511175 h 483"/>
                <a:gd name="T30" fmla="*/ 354727 w 458"/>
                <a:gd name="T31" fmla="*/ 480483 h 483"/>
                <a:gd name="T32" fmla="*/ 386546 w 458"/>
                <a:gd name="T33" fmla="*/ 480483 h 483"/>
                <a:gd name="T34" fmla="*/ 404223 w 458"/>
                <a:gd name="T35" fmla="*/ 495300 h 483"/>
                <a:gd name="T36" fmla="*/ 423079 w 458"/>
                <a:gd name="T37" fmla="*/ 466725 h 483"/>
                <a:gd name="T38" fmla="*/ 404223 w 458"/>
                <a:gd name="T39" fmla="*/ 436033 h 483"/>
                <a:gd name="T40" fmla="*/ 423079 w 458"/>
                <a:gd name="T41" fmla="*/ 404283 h 483"/>
                <a:gd name="T42" fmla="*/ 438400 w 458"/>
                <a:gd name="T43" fmla="*/ 421217 h 483"/>
                <a:gd name="T44" fmla="*/ 489075 w 458"/>
                <a:gd name="T45" fmla="*/ 404283 h 483"/>
                <a:gd name="T46" fmla="*/ 523251 w 458"/>
                <a:gd name="T47" fmla="*/ 390525 h 483"/>
                <a:gd name="T48" fmla="*/ 539750 w 458"/>
                <a:gd name="T49" fmla="*/ 359833 h 483"/>
                <a:gd name="T50" fmla="*/ 505574 w 458"/>
                <a:gd name="T51" fmla="*/ 342900 h 483"/>
                <a:gd name="T52" fmla="*/ 472576 w 458"/>
                <a:gd name="T53" fmla="*/ 316442 h 483"/>
                <a:gd name="T54" fmla="*/ 489075 w 458"/>
                <a:gd name="T55" fmla="*/ 301625 h 483"/>
                <a:gd name="T56" fmla="*/ 457255 w 458"/>
                <a:gd name="T57" fmla="*/ 270933 h 483"/>
                <a:gd name="T58" fmla="*/ 440757 w 458"/>
                <a:gd name="T59" fmla="*/ 238125 h 483"/>
                <a:gd name="T60" fmla="*/ 423079 w 458"/>
                <a:gd name="T61" fmla="*/ 226483 h 483"/>
                <a:gd name="T62" fmla="*/ 406580 w 458"/>
                <a:gd name="T63" fmla="*/ 195792 h 483"/>
                <a:gd name="T64" fmla="*/ 372404 w 458"/>
                <a:gd name="T65" fmla="*/ 165100 h 483"/>
                <a:gd name="T66" fmla="*/ 357084 w 458"/>
                <a:gd name="T67" fmla="*/ 148167 h 483"/>
                <a:gd name="T68" fmla="*/ 357084 w 458"/>
                <a:gd name="T69" fmla="*/ 88900 h 483"/>
                <a:gd name="T70" fmla="*/ 340585 w 458"/>
                <a:gd name="T71" fmla="*/ 74083 h 483"/>
                <a:gd name="T72" fmla="*/ 304051 w 458"/>
                <a:gd name="T73" fmla="*/ 43392 h 483"/>
                <a:gd name="T74" fmla="*/ 274589 w 458"/>
                <a:gd name="T75" fmla="*/ 43392 h 483"/>
                <a:gd name="T76" fmla="*/ 238056 w 458"/>
                <a:gd name="T77" fmla="*/ 27517 h 483"/>
                <a:gd name="T78" fmla="*/ 206236 w 458"/>
                <a:gd name="T79" fmla="*/ 27517 h 483"/>
                <a:gd name="T80" fmla="*/ 153204 w 458"/>
                <a:gd name="T81" fmla="*/ 12700 h 483"/>
                <a:gd name="T82" fmla="*/ 104886 w 458"/>
                <a:gd name="T83" fmla="*/ 0 h 483"/>
                <a:gd name="T84" fmla="*/ 70710 w 458"/>
                <a:gd name="T85" fmla="*/ 27517 h 483"/>
                <a:gd name="T86" fmla="*/ 2357 w 458"/>
                <a:gd name="T87" fmla="*/ 43392 h 483"/>
                <a:gd name="T88" fmla="*/ 0 w 458"/>
                <a:gd name="T89" fmla="*/ 41275 h 48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58" h="483">
                  <a:moveTo>
                    <a:pt x="0" y="39"/>
                  </a:moveTo>
                  <a:lnTo>
                    <a:pt x="17" y="70"/>
                  </a:lnTo>
                  <a:lnTo>
                    <a:pt x="29" y="70"/>
                  </a:lnTo>
                  <a:lnTo>
                    <a:pt x="29" y="113"/>
                  </a:lnTo>
                  <a:lnTo>
                    <a:pt x="43" y="126"/>
                  </a:lnTo>
                  <a:lnTo>
                    <a:pt x="58" y="140"/>
                  </a:lnTo>
                  <a:lnTo>
                    <a:pt x="87" y="156"/>
                  </a:lnTo>
                  <a:lnTo>
                    <a:pt x="101" y="156"/>
                  </a:lnTo>
                  <a:lnTo>
                    <a:pt x="101" y="169"/>
                  </a:lnTo>
                  <a:lnTo>
                    <a:pt x="114" y="185"/>
                  </a:lnTo>
                  <a:lnTo>
                    <a:pt x="128" y="185"/>
                  </a:lnTo>
                  <a:lnTo>
                    <a:pt x="159" y="198"/>
                  </a:lnTo>
                  <a:lnTo>
                    <a:pt x="159" y="214"/>
                  </a:lnTo>
                  <a:lnTo>
                    <a:pt x="173" y="241"/>
                  </a:lnTo>
                  <a:lnTo>
                    <a:pt x="173" y="270"/>
                  </a:lnTo>
                  <a:lnTo>
                    <a:pt x="188" y="299"/>
                  </a:lnTo>
                  <a:lnTo>
                    <a:pt x="188" y="324"/>
                  </a:lnTo>
                  <a:lnTo>
                    <a:pt x="173" y="340"/>
                  </a:lnTo>
                  <a:lnTo>
                    <a:pt x="173" y="353"/>
                  </a:lnTo>
                  <a:lnTo>
                    <a:pt x="188" y="369"/>
                  </a:lnTo>
                  <a:lnTo>
                    <a:pt x="173" y="382"/>
                  </a:lnTo>
                  <a:lnTo>
                    <a:pt x="173" y="398"/>
                  </a:lnTo>
                  <a:lnTo>
                    <a:pt x="173" y="427"/>
                  </a:lnTo>
                  <a:lnTo>
                    <a:pt x="173" y="454"/>
                  </a:lnTo>
                  <a:lnTo>
                    <a:pt x="173" y="468"/>
                  </a:lnTo>
                  <a:lnTo>
                    <a:pt x="200" y="468"/>
                  </a:lnTo>
                  <a:lnTo>
                    <a:pt x="215" y="483"/>
                  </a:lnTo>
                  <a:lnTo>
                    <a:pt x="229" y="483"/>
                  </a:lnTo>
                  <a:lnTo>
                    <a:pt x="244" y="483"/>
                  </a:lnTo>
                  <a:lnTo>
                    <a:pt x="272" y="483"/>
                  </a:lnTo>
                  <a:lnTo>
                    <a:pt x="287" y="468"/>
                  </a:lnTo>
                  <a:lnTo>
                    <a:pt x="301" y="454"/>
                  </a:lnTo>
                  <a:lnTo>
                    <a:pt x="314" y="441"/>
                  </a:lnTo>
                  <a:lnTo>
                    <a:pt x="328" y="454"/>
                  </a:lnTo>
                  <a:lnTo>
                    <a:pt x="343" y="454"/>
                  </a:lnTo>
                  <a:lnTo>
                    <a:pt x="343" y="468"/>
                  </a:lnTo>
                  <a:lnTo>
                    <a:pt x="359" y="468"/>
                  </a:lnTo>
                  <a:lnTo>
                    <a:pt x="359" y="441"/>
                  </a:lnTo>
                  <a:lnTo>
                    <a:pt x="359" y="427"/>
                  </a:lnTo>
                  <a:lnTo>
                    <a:pt x="343" y="412"/>
                  </a:lnTo>
                  <a:lnTo>
                    <a:pt x="343" y="398"/>
                  </a:lnTo>
                  <a:lnTo>
                    <a:pt x="359" y="382"/>
                  </a:lnTo>
                  <a:lnTo>
                    <a:pt x="372" y="382"/>
                  </a:lnTo>
                  <a:lnTo>
                    <a:pt x="372" y="398"/>
                  </a:lnTo>
                  <a:lnTo>
                    <a:pt x="386" y="382"/>
                  </a:lnTo>
                  <a:lnTo>
                    <a:pt x="415" y="382"/>
                  </a:lnTo>
                  <a:lnTo>
                    <a:pt x="429" y="369"/>
                  </a:lnTo>
                  <a:lnTo>
                    <a:pt x="444" y="369"/>
                  </a:lnTo>
                  <a:lnTo>
                    <a:pt x="458" y="369"/>
                  </a:lnTo>
                  <a:lnTo>
                    <a:pt x="458" y="340"/>
                  </a:lnTo>
                  <a:lnTo>
                    <a:pt x="444" y="324"/>
                  </a:lnTo>
                  <a:lnTo>
                    <a:pt x="429" y="324"/>
                  </a:lnTo>
                  <a:lnTo>
                    <a:pt x="401" y="313"/>
                  </a:lnTo>
                  <a:lnTo>
                    <a:pt x="401" y="299"/>
                  </a:lnTo>
                  <a:lnTo>
                    <a:pt x="415" y="299"/>
                  </a:lnTo>
                  <a:lnTo>
                    <a:pt x="415" y="285"/>
                  </a:lnTo>
                  <a:lnTo>
                    <a:pt x="403" y="270"/>
                  </a:lnTo>
                  <a:lnTo>
                    <a:pt x="388" y="256"/>
                  </a:lnTo>
                  <a:lnTo>
                    <a:pt x="374" y="241"/>
                  </a:lnTo>
                  <a:lnTo>
                    <a:pt x="374" y="225"/>
                  </a:lnTo>
                  <a:lnTo>
                    <a:pt x="374" y="214"/>
                  </a:lnTo>
                  <a:lnTo>
                    <a:pt x="359" y="214"/>
                  </a:lnTo>
                  <a:lnTo>
                    <a:pt x="345" y="214"/>
                  </a:lnTo>
                  <a:lnTo>
                    <a:pt x="345" y="185"/>
                  </a:lnTo>
                  <a:lnTo>
                    <a:pt x="330" y="156"/>
                  </a:lnTo>
                  <a:lnTo>
                    <a:pt x="316" y="156"/>
                  </a:lnTo>
                  <a:lnTo>
                    <a:pt x="303" y="156"/>
                  </a:lnTo>
                  <a:lnTo>
                    <a:pt x="303" y="140"/>
                  </a:lnTo>
                  <a:lnTo>
                    <a:pt x="303" y="113"/>
                  </a:lnTo>
                  <a:lnTo>
                    <a:pt x="303" y="84"/>
                  </a:lnTo>
                  <a:lnTo>
                    <a:pt x="289" y="84"/>
                  </a:lnTo>
                  <a:lnTo>
                    <a:pt x="289" y="70"/>
                  </a:lnTo>
                  <a:lnTo>
                    <a:pt x="289" y="55"/>
                  </a:lnTo>
                  <a:lnTo>
                    <a:pt x="258" y="41"/>
                  </a:lnTo>
                  <a:lnTo>
                    <a:pt x="258" y="55"/>
                  </a:lnTo>
                  <a:lnTo>
                    <a:pt x="233" y="41"/>
                  </a:lnTo>
                  <a:lnTo>
                    <a:pt x="217" y="26"/>
                  </a:lnTo>
                  <a:lnTo>
                    <a:pt x="202" y="26"/>
                  </a:lnTo>
                  <a:lnTo>
                    <a:pt x="190" y="41"/>
                  </a:lnTo>
                  <a:lnTo>
                    <a:pt x="175" y="26"/>
                  </a:lnTo>
                  <a:lnTo>
                    <a:pt x="161" y="12"/>
                  </a:lnTo>
                  <a:lnTo>
                    <a:pt x="130" y="12"/>
                  </a:lnTo>
                  <a:lnTo>
                    <a:pt x="130" y="0"/>
                  </a:lnTo>
                  <a:lnTo>
                    <a:pt x="89" y="0"/>
                  </a:lnTo>
                  <a:lnTo>
                    <a:pt x="74" y="12"/>
                  </a:lnTo>
                  <a:lnTo>
                    <a:pt x="60" y="26"/>
                  </a:lnTo>
                  <a:lnTo>
                    <a:pt x="17" y="41"/>
                  </a:lnTo>
                  <a:lnTo>
                    <a:pt x="2" y="4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7" name="Freeform 1040">
              <a:extLst>
                <a:ext uri="{FF2B5EF4-FFF2-40B4-BE49-F238E27FC236}">
                  <a16:creationId xmlns:a16="http://schemas.microsoft.com/office/drawing/2014/main" id="{0E92CDBE-F7F3-BE94-DF36-66EA64348736}"/>
                </a:ext>
              </a:extLst>
            </p:cNvPr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6757710" y="4200664"/>
              <a:ext cx="499269" cy="472837"/>
            </a:xfrm>
            <a:custGeom>
              <a:avLst/>
              <a:gdLst>
                <a:gd name="T0" fmla="*/ 20034 w 458"/>
                <a:gd name="T1" fmla="*/ 74083 h 483"/>
                <a:gd name="T2" fmla="*/ 34176 w 458"/>
                <a:gd name="T3" fmla="*/ 119592 h 483"/>
                <a:gd name="T4" fmla="*/ 68353 w 458"/>
                <a:gd name="T5" fmla="*/ 148167 h 483"/>
                <a:gd name="T6" fmla="*/ 119028 w 458"/>
                <a:gd name="T7" fmla="*/ 165100 h 483"/>
                <a:gd name="T8" fmla="*/ 134348 w 458"/>
                <a:gd name="T9" fmla="*/ 195792 h 483"/>
                <a:gd name="T10" fmla="*/ 187380 w 458"/>
                <a:gd name="T11" fmla="*/ 209550 h 483"/>
                <a:gd name="T12" fmla="*/ 203879 w 458"/>
                <a:gd name="T13" fmla="*/ 255058 h 483"/>
                <a:gd name="T14" fmla="*/ 221557 w 458"/>
                <a:gd name="T15" fmla="*/ 316442 h 483"/>
                <a:gd name="T16" fmla="*/ 203879 w 458"/>
                <a:gd name="T17" fmla="*/ 359833 h 483"/>
                <a:gd name="T18" fmla="*/ 221557 w 458"/>
                <a:gd name="T19" fmla="*/ 390525 h 483"/>
                <a:gd name="T20" fmla="*/ 203879 w 458"/>
                <a:gd name="T21" fmla="*/ 421217 h 483"/>
                <a:gd name="T22" fmla="*/ 203879 w 458"/>
                <a:gd name="T23" fmla="*/ 480483 h 483"/>
                <a:gd name="T24" fmla="*/ 235699 w 458"/>
                <a:gd name="T25" fmla="*/ 495300 h 483"/>
                <a:gd name="T26" fmla="*/ 269875 w 458"/>
                <a:gd name="T27" fmla="*/ 511175 h 483"/>
                <a:gd name="T28" fmla="*/ 320550 w 458"/>
                <a:gd name="T29" fmla="*/ 511175 h 483"/>
                <a:gd name="T30" fmla="*/ 354727 w 458"/>
                <a:gd name="T31" fmla="*/ 480483 h 483"/>
                <a:gd name="T32" fmla="*/ 386546 w 458"/>
                <a:gd name="T33" fmla="*/ 480483 h 483"/>
                <a:gd name="T34" fmla="*/ 404223 w 458"/>
                <a:gd name="T35" fmla="*/ 495300 h 483"/>
                <a:gd name="T36" fmla="*/ 423079 w 458"/>
                <a:gd name="T37" fmla="*/ 466725 h 483"/>
                <a:gd name="T38" fmla="*/ 404223 w 458"/>
                <a:gd name="T39" fmla="*/ 436033 h 483"/>
                <a:gd name="T40" fmla="*/ 423079 w 458"/>
                <a:gd name="T41" fmla="*/ 404283 h 483"/>
                <a:gd name="T42" fmla="*/ 438400 w 458"/>
                <a:gd name="T43" fmla="*/ 421217 h 483"/>
                <a:gd name="T44" fmla="*/ 489075 w 458"/>
                <a:gd name="T45" fmla="*/ 404283 h 483"/>
                <a:gd name="T46" fmla="*/ 523251 w 458"/>
                <a:gd name="T47" fmla="*/ 390525 h 483"/>
                <a:gd name="T48" fmla="*/ 539750 w 458"/>
                <a:gd name="T49" fmla="*/ 359833 h 483"/>
                <a:gd name="T50" fmla="*/ 505574 w 458"/>
                <a:gd name="T51" fmla="*/ 342900 h 483"/>
                <a:gd name="T52" fmla="*/ 472576 w 458"/>
                <a:gd name="T53" fmla="*/ 316442 h 483"/>
                <a:gd name="T54" fmla="*/ 489075 w 458"/>
                <a:gd name="T55" fmla="*/ 301625 h 483"/>
                <a:gd name="T56" fmla="*/ 457255 w 458"/>
                <a:gd name="T57" fmla="*/ 270933 h 483"/>
                <a:gd name="T58" fmla="*/ 440757 w 458"/>
                <a:gd name="T59" fmla="*/ 238125 h 483"/>
                <a:gd name="T60" fmla="*/ 423079 w 458"/>
                <a:gd name="T61" fmla="*/ 226483 h 483"/>
                <a:gd name="T62" fmla="*/ 406580 w 458"/>
                <a:gd name="T63" fmla="*/ 195792 h 483"/>
                <a:gd name="T64" fmla="*/ 372404 w 458"/>
                <a:gd name="T65" fmla="*/ 165100 h 483"/>
                <a:gd name="T66" fmla="*/ 357084 w 458"/>
                <a:gd name="T67" fmla="*/ 148167 h 483"/>
                <a:gd name="T68" fmla="*/ 357084 w 458"/>
                <a:gd name="T69" fmla="*/ 88900 h 483"/>
                <a:gd name="T70" fmla="*/ 340585 w 458"/>
                <a:gd name="T71" fmla="*/ 74083 h 483"/>
                <a:gd name="T72" fmla="*/ 304051 w 458"/>
                <a:gd name="T73" fmla="*/ 43392 h 483"/>
                <a:gd name="T74" fmla="*/ 274589 w 458"/>
                <a:gd name="T75" fmla="*/ 43392 h 483"/>
                <a:gd name="T76" fmla="*/ 238056 w 458"/>
                <a:gd name="T77" fmla="*/ 27517 h 483"/>
                <a:gd name="T78" fmla="*/ 206236 w 458"/>
                <a:gd name="T79" fmla="*/ 27517 h 483"/>
                <a:gd name="T80" fmla="*/ 153204 w 458"/>
                <a:gd name="T81" fmla="*/ 12700 h 483"/>
                <a:gd name="T82" fmla="*/ 104886 w 458"/>
                <a:gd name="T83" fmla="*/ 0 h 483"/>
                <a:gd name="T84" fmla="*/ 70710 w 458"/>
                <a:gd name="T85" fmla="*/ 27517 h 483"/>
                <a:gd name="T86" fmla="*/ 2357 w 458"/>
                <a:gd name="T87" fmla="*/ 43392 h 48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58" h="483">
                  <a:moveTo>
                    <a:pt x="0" y="39"/>
                  </a:moveTo>
                  <a:lnTo>
                    <a:pt x="17" y="70"/>
                  </a:lnTo>
                  <a:lnTo>
                    <a:pt x="29" y="70"/>
                  </a:lnTo>
                  <a:lnTo>
                    <a:pt x="29" y="113"/>
                  </a:lnTo>
                  <a:lnTo>
                    <a:pt x="43" y="126"/>
                  </a:lnTo>
                  <a:lnTo>
                    <a:pt x="58" y="140"/>
                  </a:lnTo>
                  <a:lnTo>
                    <a:pt x="87" y="156"/>
                  </a:lnTo>
                  <a:lnTo>
                    <a:pt x="101" y="156"/>
                  </a:lnTo>
                  <a:lnTo>
                    <a:pt x="101" y="169"/>
                  </a:lnTo>
                  <a:lnTo>
                    <a:pt x="114" y="185"/>
                  </a:lnTo>
                  <a:lnTo>
                    <a:pt x="128" y="185"/>
                  </a:lnTo>
                  <a:lnTo>
                    <a:pt x="159" y="198"/>
                  </a:lnTo>
                  <a:lnTo>
                    <a:pt x="159" y="214"/>
                  </a:lnTo>
                  <a:lnTo>
                    <a:pt x="173" y="241"/>
                  </a:lnTo>
                  <a:lnTo>
                    <a:pt x="173" y="270"/>
                  </a:lnTo>
                  <a:lnTo>
                    <a:pt x="188" y="299"/>
                  </a:lnTo>
                  <a:lnTo>
                    <a:pt x="188" y="324"/>
                  </a:lnTo>
                  <a:lnTo>
                    <a:pt x="173" y="340"/>
                  </a:lnTo>
                  <a:lnTo>
                    <a:pt x="173" y="353"/>
                  </a:lnTo>
                  <a:lnTo>
                    <a:pt x="188" y="369"/>
                  </a:lnTo>
                  <a:lnTo>
                    <a:pt x="173" y="382"/>
                  </a:lnTo>
                  <a:lnTo>
                    <a:pt x="173" y="398"/>
                  </a:lnTo>
                  <a:lnTo>
                    <a:pt x="173" y="427"/>
                  </a:lnTo>
                  <a:lnTo>
                    <a:pt x="173" y="454"/>
                  </a:lnTo>
                  <a:lnTo>
                    <a:pt x="173" y="468"/>
                  </a:lnTo>
                  <a:lnTo>
                    <a:pt x="200" y="468"/>
                  </a:lnTo>
                  <a:lnTo>
                    <a:pt x="215" y="483"/>
                  </a:lnTo>
                  <a:lnTo>
                    <a:pt x="229" y="483"/>
                  </a:lnTo>
                  <a:lnTo>
                    <a:pt x="244" y="483"/>
                  </a:lnTo>
                  <a:lnTo>
                    <a:pt x="272" y="483"/>
                  </a:lnTo>
                  <a:lnTo>
                    <a:pt x="287" y="468"/>
                  </a:lnTo>
                  <a:lnTo>
                    <a:pt x="301" y="454"/>
                  </a:lnTo>
                  <a:lnTo>
                    <a:pt x="314" y="441"/>
                  </a:lnTo>
                  <a:lnTo>
                    <a:pt x="328" y="454"/>
                  </a:lnTo>
                  <a:lnTo>
                    <a:pt x="343" y="454"/>
                  </a:lnTo>
                  <a:lnTo>
                    <a:pt x="343" y="468"/>
                  </a:lnTo>
                  <a:lnTo>
                    <a:pt x="359" y="468"/>
                  </a:lnTo>
                  <a:lnTo>
                    <a:pt x="359" y="441"/>
                  </a:lnTo>
                  <a:lnTo>
                    <a:pt x="359" y="427"/>
                  </a:lnTo>
                  <a:lnTo>
                    <a:pt x="343" y="412"/>
                  </a:lnTo>
                  <a:lnTo>
                    <a:pt x="343" y="398"/>
                  </a:lnTo>
                  <a:lnTo>
                    <a:pt x="359" y="382"/>
                  </a:lnTo>
                  <a:lnTo>
                    <a:pt x="372" y="382"/>
                  </a:lnTo>
                  <a:lnTo>
                    <a:pt x="372" y="398"/>
                  </a:lnTo>
                  <a:lnTo>
                    <a:pt x="386" y="382"/>
                  </a:lnTo>
                  <a:lnTo>
                    <a:pt x="415" y="382"/>
                  </a:lnTo>
                  <a:lnTo>
                    <a:pt x="429" y="369"/>
                  </a:lnTo>
                  <a:lnTo>
                    <a:pt x="444" y="369"/>
                  </a:lnTo>
                  <a:lnTo>
                    <a:pt x="458" y="369"/>
                  </a:lnTo>
                  <a:lnTo>
                    <a:pt x="458" y="340"/>
                  </a:lnTo>
                  <a:lnTo>
                    <a:pt x="444" y="324"/>
                  </a:lnTo>
                  <a:lnTo>
                    <a:pt x="429" y="324"/>
                  </a:lnTo>
                  <a:lnTo>
                    <a:pt x="401" y="313"/>
                  </a:lnTo>
                  <a:lnTo>
                    <a:pt x="401" y="299"/>
                  </a:lnTo>
                  <a:lnTo>
                    <a:pt x="415" y="299"/>
                  </a:lnTo>
                  <a:lnTo>
                    <a:pt x="415" y="285"/>
                  </a:lnTo>
                  <a:lnTo>
                    <a:pt x="403" y="270"/>
                  </a:lnTo>
                  <a:lnTo>
                    <a:pt x="388" y="256"/>
                  </a:lnTo>
                  <a:lnTo>
                    <a:pt x="374" y="241"/>
                  </a:lnTo>
                  <a:lnTo>
                    <a:pt x="374" y="225"/>
                  </a:lnTo>
                  <a:lnTo>
                    <a:pt x="374" y="214"/>
                  </a:lnTo>
                  <a:lnTo>
                    <a:pt x="359" y="214"/>
                  </a:lnTo>
                  <a:lnTo>
                    <a:pt x="345" y="214"/>
                  </a:lnTo>
                  <a:lnTo>
                    <a:pt x="345" y="185"/>
                  </a:lnTo>
                  <a:lnTo>
                    <a:pt x="330" y="156"/>
                  </a:lnTo>
                  <a:lnTo>
                    <a:pt x="316" y="156"/>
                  </a:lnTo>
                  <a:lnTo>
                    <a:pt x="303" y="156"/>
                  </a:lnTo>
                  <a:lnTo>
                    <a:pt x="303" y="140"/>
                  </a:lnTo>
                  <a:lnTo>
                    <a:pt x="303" y="113"/>
                  </a:lnTo>
                  <a:lnTo>
                    <a:pt x="303" y="84"/>
                  </a:lnTo>
                  <a:lnTo>
                    <a:pt x="289" y="84"/>
                  </a:lnTo>
                  <a:lnTo>
                    <a:pt x="289" y="70"/>
                  </a:lnTo>
                  <a:lnTo>
                    <a:pt x="289" y="55"/>
                  </a:lnTo>
                  <a:lnTo>
                    <a:pt x="258" y="41"/>
                  </a:lnTo>
                  <a:lnTo>
                    <a:pt x="258" y="55"/>
                  </a:lnTo>
                  <a:lnTo>
                    <a:pt x="233" y="41"/>
                  </a:lnTo>
                  <a:lnTo>
                    <a:pt x="217" y="26"/>
                  </a:lnTo>
                  <a:lnTo>
                    <a:pt x="202" y="26"/>
                  </a:lnTo>
                  <a:lnTo>
                    <a:pt x="190" y="41"/>
                  </a:lnTo>
                  <a:lnTo>
                    <a:pt x="175" y="26"/>
                  </a:lnTo>
                  <a:lnTo>
                    <a:pt x="161" y="12"/>
                  </a:lnTo>
                  <a:lnTo>
                    <a:pt x="130" y="12"/>
                  </a:lnTo>
                  <a:lnTo>
                    <a:pt x="130" y="0"/>
                  </a:lnTo>
                  <a:lnTo>
                    <a:pt x="89" y="0"/>
                  </a:lnTo>
                  <a:lnTo>
                    <a:pt x="74" y="12"/>
                  </a:lnTo>
                  <a:lnTo>
                    <a:pt x="60" y="26"/>
                  </a:lnTo>
                  <a:lnTo>
                    <a:pt x="17" y="41"/>
                  </a:lnTo>
                  <a:lnTo>
                    <a:pt x="2" y="41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8" name="Freeform 1041">
              <a:extLst>
                <a:ext uri="{FF2B5EF4-FFF2-40B4-BE49-F238E27FC236}">
                  <a16:creationId xmlns:a16="http://schemas.microsoft.com/office/drawing/2014/main" id="{927AAB78-2540-CA91-5F78-3D5701EADD56}"/>
                </a:ext>
              </a:extLst>
            </p:cNvPr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176185" y="4410650"/>
              <a:ext cx="1619686" cy="1232020"/>
            </a:xfrm>
            <a:custGeom>
              <a:avLst/>
              <a:gdLst>
                <a:gd name="T0" fmla="*/ 1019263 w 1486"/>
                <a:gd name="T1" fmla="*/ 277260 h 1249"/>
                <a:gd name="T2" fmla="*/ 919105 w 1486"/>
                <a:gd name="T3" fmla="*/ 243135 h 1249"/>
                <a:gd name="T4" fmla="*/ 797736 w 1486"/>
                <a:gd name="T5" fmla="*/ 198347 h 1249"/>
                <a:gd name="T6" fmla="*/ 715252 w 1486"/>
                <a:gd name="T7" fmla="*/ 167422 h 1249"/>
                <a:gd name="T8" fmla="*/ 595061 w 1486"/>
                <a:gd name="T9" fmla="*/ 121568 h 1249"/>
                <a:gd name="T10" fmla="*/ 493724 w 1486"/>
                <a:gd name="T11" fmla="*/ 90643 h 1249"/>
                <a:gd name="T12" fmla="*/ 391209 w 1486"/>
                <a:gd name="T13" fmla="*/ 30925 h 1249"/>
                <a:gd name="T14" fmla="*/ 322865 w 1486"/>
                <a:gd name="T15" fmla="*/ 0 h 1249"/>
                <a:gd name="T16" fmla="*/ 288693 w 1486"/>
                <a:gd name="T17" fmla="*/ 30925 h 1249"/>
                <a:gd name="T18" fmla="*/ 220349 w 1486"/>
                <a:gd name="T19" fmla="*/ 30925 h 1249"/>
                <a:gd name="T20" fmla="*/ 137866 w 1486"/>
                <a:gd name="T21" fmla="*/ 44788 h 1249"/>
                <a:gd name="T22" fmla="*/ 153184 w 1486"/>
                <a:gd name="T23" fmla="*/ 90643 h 1249"/>
                <a:gd name="T24" fmla="*/ 137866 w 1486"/>
                <a:gd name="T25" fmla="*/ 106638 h 1249"/>
                <a:gd name="T26" fmla="*/ 137866 w 1486"/>
                <a:gd name="T27" fmla="*/ 167422 h 1249"/>
                <a:gd name="T28" fmla="*/ 103694 w 1486"/>
                <a:gd name="T29" fmla="*/ 198347 h 1249"/>
                <a:gd name="T30" fmla="*/ 187356 w 1486"/>
                <a:gd name="T31" fmla="*/ 229272 h 1249"/>
                <a:gd name="T32" fmla="*/ 220349 w 1486"/>
                <a:gd name="T33" fmla="*/ 277260 h 1249"/>
                <a:gd name="T34" fmla="*/ 306368 w 1486"/>
                <a:gd name="T35" fmla="*/ 308185 h 1249"/>
                <a:gd name="T36" fmla="*/ 357037 w 1486"/>
                <a:gd name="T37" fmla="*/ 319915 h 1249"/>
                <a:gd name="T38" fmla="*/ 391209 w 1486"/>
                <a:gd name="T39" fmla="*/ 367902 h 1249"/>
                <a:gd name="T40" fmla="*/ 407705 w 1486"/>
                <a:gd name="T41" fmla="*/ 412690 h 1249"/>
                <a:gd name="T42" fmla="*/ 357037 w 1486"/>
                <a:gd name="T43" fmla="*/ 444682 h 1249"/>
                <a:gd name="T44" fmla="*/ 306368 w 1486"/>
                <a:gd name="T45" fmla="*/ 489470 h 1249"/>
                <a:gd name="T46" fmla="*/ 272196 w 1486"/>
                <a:gd name="T47" fmla="*/ 566250 h 1249"/>
                <a:gd name="T48" fmla="*/ 238025 w 1486"/>
                <a:gd name="T49" fmla="*/ 612104 h 1249"/>
                <a:gd name="T50" fmla="*/ 172038 w 1486"/>
                <a:gd name="T51" fmla="*/ 687817 h 1249"/>
                <a:gd name="T52" fmla="*/ 153184 w 1486"/>
                <a:gd name="T53" fmla="*/ 750734 h 1249"/>
                <a:gd name="T54" fmla="*/ 119012 w 1486"/>
                <a:gd name="T55" fmla="*/ 826447 h 1249"/>
                <a:gd name="T56" fmla="*/ 84840 w 1486"/>
                <a:gd name="T57" fmla="*/ 889364 h 1249"/>
                <a:gd name="T58" fmla="*/ 69522 w 1486"/>
                <a:gd name="T59" fmla="*/ 934152 h 1249"/>
                <a:gd name="T60" fmla="*/ 16497 w 1486"/>
                <a:gd name="T61" fmla="*/ 965077 h 1249"/>
                <a:gd name="T62" fmla="*/ 35350 w 1486"/>
                <a:gd name="T63" fmla="*/ 1039724 h 1249"/>
                <a:gd name="T64" fmla="*/ 119012 w 1486"/>
                <a:gd name="T65" fmla="*/ 1118636 h 1249"/>
                <a:gd name="T66" fmla="*/ 153184 w 1486"/>
                <a:gd name="T67" fmla="*/ 1163424 h 1249"/>
                <a:gd name="T68" fmla="*/ 119012 w 1486"/>
                <a:gd name="T69" fmla="*/ 1257266 h 1249"/>
                <a:gd name="T70" fmla="*/ 203853 w 1486"/>
                <a:gd name="T71" fmla="*/ 1299921 h 1249"/>
                <a:gd name="T72" fmla="*/ 306368 w 1486"/>
                <a:gd name="T73" fmla="*/ 1257266 h 1249"/>
                <a:gd name="T74" fmla="*/ 441877 w 1486"/>
                <a:gd name="T75" fmla="*/ 1257266 h 1249"/>
                <a:gd name="T76" fmla="*/ 595061 w 1486"/>
                <a:gd name="T77" fmla="*/ 1299921 h 1249"/>
                <a:gd name="T78" fmla="*/ 715252 w 1486"/>
                <a:gd name="T79" fmla="*/ 1314851 h 1249"/>
                <a:gd name="T80" fmla="*/ 765920 w 1486"/>
                <a:gd name="T81" fmla="*/ 1299921 h 1249"/>
                <a:gd name="T82" fmla="*/ 850761 w 1486"/>
                <a:gd name="T83" fmla="*/ 1240204 h 1249"/>
                <a:gd name="T84" fmla="*/ 985092 w 1486"/>
                <a:gd name="T85" fmla="*/ 1226341 h 1249"/>
                <a:gd name="T86" fmla="*/ 1038117 w 1486"/>
                <a:gd name="T87" fmla="*/ 1147429 h 1249"/>
                <a:gd name="T88" fmla="*/ 1138276 w 1486"/>
                <a:gd name="T89" fmla="*/ 1085578 h 1249"/>
                <a:gd name="T90" fmla="*/ 1122957 w 1486"/>
                <a:gd name="T91" fmla="*/ 996002 h 1249"/>
                <a:gd name="T92" fmla="*/ 1223116 w 1486"/>
                <a:gd name="T93" fmla="*/ 889364 h 1249"/>
                <a:gd name="T94" fmla="*/ 1344485 w 1486"/>
                <a:gd name="T95" fmla="*/ 810451 h 1249"/>
                <a:gd name="T96" fmla="*/ 1359803 w 1486"/>
                <a:gd name="T97" fmla="*/ 781659 h 1249"/>
                <a:gd name="T98" fmla="*/ 1495312 w 1486"/>
                <a:gd name="T99" fmla="*/ 764597 h 1249"/>
                <a:gd name="T100" fmla="*/ 1597828 w 1486"/>
                <a:gd name="T101" fmla="*/ 750734 h 1249"/>
                <a:gd name="T102" fmla="*/ 1700343 w 1486"/>
                <a:gd name="T103" fmla="*/ 719809 h 1249"/>
                <a:gd name="T104" fmla="*/ 1751012 w 1486"/>
                <a:gd name="T105" fmla="*/ 643029 h 1249"/>
                <a:gd name="T106" fmla="*/ 1700343 w 1486"/>
                <a:gd name="T107" fmla="*/ 597175 h 1249"/>
                <a:gd name="T108" fmla="*/ 1597828 w 1486"/>
                <a:gd name="T109" fmla="*/ 583312 h 1249"/>
                <a:gd name="T110" fmla="*/ 1512987 w 1486"/>
                <a:gd name="T111" fmla="*/ 551320 h 1249"/>
                <a:gd name="T112" fmla="*/ 1444644 w 1486"/>
                <a:gd name="T113" fmla="*/ 506532 h 1249"/>
                <a:gd name="T114" fmla="*/ 1344485 w 1486"/>
                <a:gd name="T115" fmla="*/ 475607 h 1249"/>
                <a:gd name="T116" fmla="*/ 1223116 w 1486"/>
                <a:gd name="T117" fmla="*/ 398827 h 1249"/>
                <a:gd name="T118" fmla="*/ 1154772 w 1486"/>
                <a:gd name="T119" fmla="*/ 350840 h 1249"/>
                <a:gd name="T120" fmla="*/ 1120601 w 1486"/>
                <a:gd name="T121" fmla="*/ 306052 h 12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486" h="1249">
                  <a:moveTo>
                    <a:pt x="951" y="287"/>
                  </a:moveTo>
                  <a:lnTo>
                    <a:pt x="937" y="289"/>
                  </a:lnTo>
                  <a:lnTo>
                    <a:pt x="922" y="273"/>
                  </a:lnTo>
                  <a:lnTo>
                    <a:pt x="895" y="273"/>
                  </a:lnTo>
                  <a:lnTo>
                    <a:pt x="865" y="260"/>
                  </a:lnTo>
                  <a:lnTo>
                    <a:pt x="852" y="244"/>
                  </a:lnTo>
                  <a:lnTo>
                    <a:pt x="836" y="244"/>
                  </a:lnTo>
                  <a:lnTo>
                    <a:pt x="823" y="244"/>
                  </a:lnTo>
                  <a:lnTo>
                    <a:pt x="794" y="244"/>
                  </a:lnTo>
                  <a:lnTo>
                    <a:pt x="780" y="228"/>
                  </a:lnTo>
                  <a:lnTo>
                    <a:pt x="765" y="201"/>
                  </a:lnTo>
                  <a:lnTo>
                    <a:pt x="735" y="201"/>
                  </a:lnTo>
                  <a:lnTo>
                    <a:pt x="722" y="186"/>
                  </a:lnTo>
                  <a:lnTo>
                    <a:pt x="708" y="186"/>
                  </a:lnTo>
                  <a:lnTo>
                    <a:pt x="677" y="186"/>
                  </a:lnTo>
                  <a:lnTo>
                    <a:pt x="664" y="186"/>
                  </a:lnTo>
                  <a:lnTo>
                    <a:pt x="650" y="172"/>
                  </a:lnTo>
                  <a:lnTo>
                    <a:pt x="635" y="172"/>
                  </a:lnTo>
                  <a:lnTo>
                    <a:pt x="621" y="172"/>
                  </a:lnTo>
                  <a:lnTo>
                    <a:pt x="607" y="157"/>
                  </a:lnTo>
                  <a:lnTo>
                    <a:pt x="592" y="143"/>
                  </a:lnTo>
                  <a:lnTo>
                    <a:pt x="578" y="143"/>
                  </a:lnTo>
                  <a:lnTo>
                    <a:pt x="549" y="130"/>
                  </a:lnTo>
                  <a:lnTo>
                    <a:pt x="534" y="130"/>
                  </a:lnTo>
                  <a:lnTo>
                    <a:pt x="505" y="114"/>
                  </a:lnTo>
                  <a:lnTo>
                    <a:pt x="505" y="100"/>
                  </a:lnTo>
                  <a:lnTo>
                    <a:pt x="476" y="100"/>
                  </a:lnTo>
                  <a:lnTo>
                    <a:pt x="462" y="85"/>
                  </a:lnTo>
                  <a:lnTo>
                    <a:pt x="447" y="85"/>
                  </a:lnTo>
                  <a:lnTo>
                    <a:pt x="419" y="85"/>
                  </a:lnTo>
                  <a:lnTo>
                    <a:pt x="404" y="71"/>
                  </a:lnTo>
                  <a:lnTo>
                    <a:pt x="388" y="58"/>
                  </a:lnTo>
                  <a:lnTo>
                    <a:pt x="361" y="71"/>
                  </a:lnTo>
                  <a:lnTo>
                    <a:pt x="346" y="42"/>
                  </a:lnTo>
                  <a:lnTo>
                    <a:pt x="332" y="29"/>
                  </a:lnTo>
                  <a:lnTo>
                    <a:pt x="332" y="15"/>
                  </a:lnTo>
                  <a:lnTo>
                    <a:pt x="332" y="0"/>
                  </a:lnTo>
                  <a:lnTo>
                    <a:pt x="303" y="15"/>
                  </a:lnTo>
                  <a:lnTo>
                    <a:pt x="289" y="15"/>
                  </a:lnTo>
                  <a:lnTo>
                    <a:pt x="274" y="0"/>
                  </a:lnTo>
                  <a:lnTo>
                    <a:pt x="274" y="15"/>
                  </a:lnTo>
                  <a:lnTo>
                    <a:pt x="260" y="15"/>
                  </a:lnTo>
                  <a:lnTo>
                    <a:pt x="245" y="15"/>
                  </a:lnTo>
                  <a:lnTo>
                    <a:pt x="231" y="15"/>
                  </a:lnTo>
                  <a:lnTo>
                    <a:pt x="245" y="29"/>
                  </a:lnTo>
                  <a:lnTo>
                    <a:pt x="231" y="42"/>
                  </a:lnTo>
                  <a:lnTo>
                    <a:pt x="216" y="58"/>
                  </a:lnTo>
                  <a:lnTo>
                    <a:pt x="216" y="42"/>
                  </a:lnTo>
                  <a:lnTo>
                    <a:pt x="202" y="29"/>
                  </a:lnTo>
                  <a:lnTo>
                    <a:pt x="187" y="29"/>
                  </a:lnTo>
                  <a:lnTo>
                    <a:pt x="173" y="29"/>
                  </a:lnTo>
                  <a:lnTo>
                    <a:pt x="159" y="15"/>
                  </a:lnTo>
                  <a:lnTo>
                    <a:pt x="146" y="42"/>
                  </a:lnTo>
                  <a:lnTo>
                    <a:pt x="130" y="29"/>
                  </a:lnTo>
                  <a:lnTo>
                    <a:pt x="117" y="42"/>
                  </a:lnTo>
                  <a:lnTo>
                    <a:pt x="101" y="58"/>
                  </a:lnTo>
                  <a:lnTo>
                    <a:pt x="117" y="71"/>
                  </a:lnTo>
                  <a:lnTo>
                    <a:pt x="117" y="85"/>
                  </a:lnTo>
                  <a:lnTo>
                    <a:pt x="130" y="71"/>
                  </a:lnTo>
                  <a:lnTo>
                    <a:pt x="130" y="85"/>
                  </a:lnTo>
                  <a:lnTo>
                    <a:pt x="117" y="100"/>
                  </a:lnTo>
                  <a:lnTo>
                    <a:pt x="101" y="100"/>
                  </a:lnTo>
                  <a:lnTo>
                    <a:pt x="101" y="114"/>
                  </a:lnTo>
                  <a:lnTo>
                    <a:pt x="117" y="114"/>
                  </a:lnTo>
                  <a:lnTo>
                    <a:pt x="117" y="100"/>
                  </a:lnTo>
                  <a:lnTo>
                    <a:pt x="146" y="100"/>
                  </a:lnTo>
                  <a:lnTo>
                    <a:pt x="146" y="114"/>
                  </a:lnTo>
                  <a:lnTo>
                    <a:pt x="130" y="130"/>
                  </a:lnTo>
                  <a:lnTo>
                    <a:pt x="130" y="143"/>
                  </a:lnTo>
                  <a:lnTo>
                    <a:pt x="117" y="157"/>
                  </a:lnTo>
                  <a:lnTo>
                    <a:pt x="130" y="157"/>
                  </a:lnTo>
                  <a:lnTo>
                    <a:pt x="130" y="172"/>
                  </a:lnTo>
                  <a:lnTo>
                    <a:pt x="117" y="186"/>
                  </a:lnTo>
                  <a:lnTo>
                    <a:pt x="101" y="172"/>
                  </a:lnTo>
                  <a:lnTo>
                    <a:pt x="88" y="186"/>
                  </a:lnTo>
                  <a:lnTo>
                    <a:pt x="88" y="215"/>
                  </a:lnTo>
                  <a:lnTo>
                    <a:pt x="117" y="215"/>
                  </a:lnTo>
                  <a:lnTo>
                    <a:pt x="130" y="215"/>
                  </a:lnTo>
                  <a:lnTo>
                    <a:pt x="130" y="201"/>
                  </a:lnTo>
                  <a:lnTo>
                    <a:pt x="159" y="215"/>
                  </a:lnTo>
                  <a:lnTo>
                    <a:pt x="173" y="215"/>
                  </a:lnTo>
                  <a:lnTo>
                    <a:pt x="173" y="228"/>
                  </a:lnTo>
                  <a:lnTo>
                    <a:pt x="173" y="244"/>
                  </a:lnTo>
                  <a:lnTo>
                    <a:pt x="173" y="260"/>
                  </a:lnTo>
                  <a:lnTo>
                    <a:pt x="187" y="260"/>
                  </a:lnTo>
                  <a:lnTo>
                    <a:pt x="202" y="260"/>
                  </a:lnTo>
                  <a:lnTo>
                    <a:pt x="216" y="260"/>
                  </a:lnTo>
                  <a:lnTo>
                    <a:pt x="231" y="273"/>
                  </a:lnTo>
                  <a:lnTo>
                    <a:pt x="245" y="273"/>
                  </a:lnTo>
                  <a:lnTo>
                    <a:pt x="260" y="289"/>
                  </a:lnTo>
                  <a:lnTo>
                    <a:pt x="274" y="300"/>
                  </a:lnTo>
                  <a:lnTo>
                    <a:pt x="274" y="289"/>
                  </a:lnTo>
                  <a:lnTo>
                    <a:pt x="289" y="289"/>
                  </a:lnTo>
                  <a:lnTo>
                    <a:pt x="303" y="289"/>
                  </a:lnTo>
                  <a:lnTo>
                    <a:pt x="303" y="300"/>
                  </a:lnTo>
                  <a:lnTo>
                    <a:pt x="317" y="300"/>
                  </a:lnTo>
                  <a:lnTo>
                    <a:pt x="332" y="300"/>
                  </a:lnTo>
                  <a:lnTo>
                    <a:pt x="346" y="316"/>
                  </a:lnTo>
                  <a:lnTo>
                    <a:pt x="332" y="329"/>
                  </a:lnTo>
                  <a:lnTo>
                    <a:pt x="332" y="345"/>
                  </a:lnTo>
                  <a:lnTo>
                    <a:pt x="332" y="358"/>
                  </a:lnTo>
                  <a:lnTo>
                    <a:pt x="346" y="358"/>
                  </a:lnTo>
                  <a:lnTo>
                    <a:pt x="361" y="374"/>
                  </a:lnTo>
                  <a:lnTo>
                    <a:pt x="361" y="387"/>
                  </a:lnTo>
                  <a:lnTo>
                    <a:pt x="346" y="387"/>
                  </a:lnTo>
                  <a:lnTo>
                    <a:pt x="346" y="401"/>
                  </a:lnTo>
                  <a:lnTo>
                    <a:pt x="332" y="401"/>
                  </a:lnTo>
                  <a:lnTo>
                    <a:pt x="317" y="401"/>
                  </a:lnTo>
                  <a:lnTo>
                    <a:pt x="317" y="417"/>
                  </a:lnTo>
                  <a:lnTo>
                    <a:pt x="303" y="417"/>
                  </a:lnTo>
                  <a:lnTo>
                    <a:pt x="289" y="417"/>
                  </a:lnTo>
                  <a:lnTo>
                    <a:pt x="289" y="430"/>
                  </a:lnTo>
                  <a:lnTo>
                    <a:pt x="274" y="430"/>
                  </a:lnTo>
                  <a:lnTo>
                    <a:pt x="260" y="446"/>
                  </a:lnTo>
                  <a:lnTo>
                    <a:pt x="260" y="459"/>
                  </a:lnTo>
                  <a:lnTo>
                    <a:pt x="245" y="475"/>
                  </a:lnTo>
                  <a:lnTo>
                    <a:pt x="245" y="486"/>
                  </a:lnTo>
                  <a:lnTo>
                    <a:pt x="231" y="502"/>
                  </a:lnTo>
                  <a:lnTo>
                    <a:pt x="231" y="517"/>
                  </a:lnTo>
                  <a:lnTo>
                    <a:pt x="231" y="531"/>
                  </a:lnTo>
                  <a:lnTo>
                    <a:pt x="231" y="547"/>
                  </a:lnTo>
                  <a:lnTo>
                    <a:pt x="231" y="560"/>
                  </a:lnTo>
                  <a:lnTo>
                    <a:pt x="216" y="560"/>
                  </a:lnTo>
                  <a:lnTo>
                    <a:pt x="202" y="560"/>
                  </a:lnTo>
                  <a:lnTo>
                    <a:pt x="202" y="574"/>
                  </a:lnTo>
                  <a:lnTo>
                    <a:pt x="173" y="603"/>
                  </a:lnTo>
                  <a:lnTo>
                    <a:pt x="173" y="618"/>
                  </a:lnTo>
                  <a:lnTo>
                    <a:pt x="159" y="632"/>
                  </a:lnTo>
                  <a:lnTo>
                    <a:pt x="159" y="645"/>
                  </a:lnTo>
                  <a:lnTo>
                    <a:pt x="146" y="645"/>
                  </a:lnTo>
                  <a:lnTo>
                    <a:pt x="117" y="632"/>
                  </a:lnTo>
                  <a:lnTo>
                    <a:pt x="117" y="661"/>
                  </a:lnTo>
                  <a:lnTo>
                    <a:pt x="117" y="675"/>
                  </a:lnTo>
                  <a:lnTo>
                    <a:pt x="117" y="690"/>
                  </a:lnTo>
                  <a:lnTo>
                    <a:pt x="130" y="704"/>
                  </a:lnTo>
                  <a:lnTo>
                    <a:pt x="130" y="717"/>
                  </a:lnTo>
                  <a:lnTo>
                    <a:pt x="130" y="733"/>
                  </a:lnTo>
                  <a:lnTo>
                    <a:pt x="117" y="746"/>
                  </a:lnTo>
                  <a:lnTo>
                    <a:pt x="101" y="760"/>
                  </a:lnTo>
                  <a:lnTo>
                    <a:pt x="101" y="775"/>
                  </a:lnTo>
                  <a:lnTo>
                    <a:pt x="88" y="775"/>
                  </a:lnTo>
                  <a:lnTo>
                    <a:pt x="72" y="789"/>
                  </a:lnTo>
                  <a:lnTo>
                    <a:pt x="72" y="804"/>
                  </a:lnTo>
                  <a:lnTo>
                    <a:pt x="59" y="818"/>
                  </a:lnTo>
                  <a:lnTo>
                    <a:pt x="72" y="834"/>
                  </a:lnTo>
                  <a:lnTo>
                    <a:pt x="88" y="834"/>
                  </a:lnTo>
                  <a:lnTo>
                    <a:pt x="88" y="847"/>
                  </a:lnTo>
                  <a:lnTo>
                    <a:pt x="88" y="861"/>
                  </a:lnTo>
                  <a:lnTo>
                    <a:pt x="72" y="861"/>
                  </a:lnTo>
                  <a:lnTo>
                    <a:pt x="59" y="876"/>
                  </a:lnTo>
                  <a:lnTo>
                    <a:pt x="43" y="876"/>
                  </a:lnTo>
                  <a:lnTo>
                    <a:pt x="30" y="876"/>
                  </a:lnTo>
                  <a:lnTo>
                    <a:pt x="30" y="890"/>
                  </a:lnTo>
                  <a:lnTo>
                    <a:pt x="14" y="890"/>
                  </a:lnTo>
                  <a:lnTo>
                    <a:pt x="14" y="905"/>
                  </a:lnTo>
                  <a:lnTo>
                    <a:pt x="0" y="919"/>
                  </a:lnTo>
                  <a:lnTo>
                    <a:pt x="0" y="946"/>
                  </a:lnTo>
                  <a:lnTo>
                    <a:pt x="0" y="975"/>
                  </a:lnTo>
                  <a:lnTo>
                    <a:pt x="14" y="975"/>
                  </a:lnTo>
                  <a:lnTo>
                    <a:pt x="30" y="975"/>
                  </a:lnTo>
                  <a:lnTo>
                    <a:pt x="43" y="991"/>
                  </a:lnTo>
                  <a:lnTo>
                    <a:pt x="59" y="1004"/>
                  </a:lnTo>
                  <a:lnTo>
                    <a:pt x="72" y="1018"/>
                  </a:lnTo>
                  <a:lnTo>
                    <a:pt x="72" y="1033"/>
                  </a:lnTo>
                  <a:lnTo>
                    <a:pt x="101" y="1049"/>
                  </a:lnTo>
                  <a:lnTo>
                    <a:pt x="117" y="1062"/>
                  </a:lnTo>
                  <a:lnTo>
                    <a:pt x="117" y="1076"/>
                  </a:lnTo>
                  <a:lnTo>
                    <a:pt x="101" y="1091"/>
                  </a:lnTo>
                  <a:lnTo>
                    <a:pt x="117" y="1091"/>
                  </a:lnTo>
                  <a:lnTo>
                    <a:pt x="130" y="1091"/>
                  </a:lnTo>
                  <a:lnTo>
                    <a:pt x="117" y="1121"/>
                  </a:lnTo>
                  <a:lnTo>
                    <a:pt x="117" y="1134"/>
                  </a:lnTo>
                  <a:lnTo>
                    <a:pt x="88" y="1134"/>
                  </a:lnTo>
                  <a:lnTo>
                    <a:pt x="101" y="1150"/>
                  </a:lnTo>
                  <a:lnTo>
                    <a:pt x="101" y="1179"/>
                  </a:lnTo>
                  <a:lnTo>
                    <a:pt x="117" y="1192"/>
                  </a:lnTo>
                  <a:lnTo>
                    <a:pt x="130" y="1192"/>
                  </a:lnTo>
                  <a:lnTo>
                    <a:pt x="146" y="1206"/>
                  </a:lnTo>
                  <a:lnTo>
                    <a:pt x="159" y="1233"/>
                  </a:lnTo>
                  <a:lnTo>
                    <a:pt x="173" y="1219"/>
                  </a:lnTo>
                  <a:lnTo>
                    <a:pt x="173" y="1206"/>
                  </a:lnTo>
                  <a:lnTo>
                    <a:pt x="202" y="1192"/>
                  </a:lnTo>
                  <a:lnTo>
                    <a:pt x="231" y="1192"/>
                  </a:lnTo>
                  <a:lnTo>
                    <a:pt x="245" y="1179"/>
                  </a:lnTo>
                  <a:lnTo>
                    <a:pt x="260" y="1179"/>
                  </a:lnTo>
                  <a:lnTo>
                    <a:pt x="289" y="1192"/>
                  </a:lnTo>
                  <a:lnTo>
                    <a:pt x="303" y="1192"/>
                  </a:lnTo>
                  <a:lnTo>
                    <a:pt x="317" y="1163"/>
                  </a:lnTo>
                  <a:lnTo>
                    <a:pt x="346" y="1163"/>
                  </a:lnTo>
                  <a:lnTo>
                    <a:pt x="375" y="1179"/>
                  </a:lnTo>
                  <a:lnTo>
                    <a:pt x="388" y="1192"/>
                  </a:lnTo>
                  <a:lnTo>
                    <a:pt x="419" y="1192"/>
                  </a:lnTo>
                  <a:lnTo>
                    <a:pt x="433" y="1219"/>
                  </a:lnTo>
                  <a:lnTo>
                    <a:pt x="462" y="1219"/>
                  </a:lnTo>
                  <a:lnTo>
                    <a:pt x="505" y="1219"/>
                  </a:lnTo>
                  <a:lnTo>
                    <a:pt x="520" y="1219"/>
                  </a:lnTo>
                  <a:lnTo>
                    <a:pt x="549" y="1233"/>
                  </a:lnTo>
                  <a:lnTo>
                    <a:pt x="563" y="1219"/>
                  </a:lnTo>
                  <a:lnTo>
                    <a:pt x="592" y="1219"/>
                  </a:lnTo>
                  <a:lnTo>
                    <a:pt x="607" y="1233"/>
                  </a:lnTo>
                  <a:lnTo>
                    <a:pt x="621" y="1233"/>
                  </a:lnTo>
                  <a:lnTo>
                    <a:pt x="621" y="1249"/>
                  </a:lnTo>
                  <a:lnTo>
                    <a:pt x="635" y="1249"/>
                  </a:lnTo>
                  <a:lnTo>
                    <a:pt x="650" y="1233"/>
                  </a:lnTo>
                  <a:lnTo>
                    <a:pt x="650" y="1219"/>
                  </a:lnTo>
                  <a:lnTo>
                    <a:pt x="650" y="1206"/>
                  </a:lnTo>
                  <a:lnTo>
                    <a:pt x="677" y="1192"/>
                  </a:lnTo>
                  <a:lnTo>
                    <a:pt x="677" y="1179"/>
                  </a:lnTo>
                  <a:lnTo>
                    <a:pt x="708" y="1179"/>
                  </a:lnTo>
                  <a:lnTo>
                    <a:pt x="722" y="1163"/>
                  </a:lnTo>
                  <a:lnTo>
                    <a:pt x="751" y="1163"/>
                  </a:lnTo>
                  <a:lnTo>
                    <a:pt x="765" y="1163"/>
                  </a:lnTo>
                  <a:lnTo>
                    <a:pt x="794" y="1179"/>
                  </a:lnTo>
                  <a:lnTo>
                    <a:pt x="809" y="1163"/>
                  </a:lnTo>
                  <a:lnTo>
                    <a:pt x="836" y="1150"/>
                  </a:lnTo>
                  <a:lnTo>
                    <a:pt x="836" y="1121"/>
                  </a:lnTo>
                  <a:lnTo>
                    <a:pt x="852" y="1107"/>
                  </a:lnTo>
                  <a:lnTo>
                    <a:pt x="865" y="1107"/>
                  </a:lnTo>
                  <a:lnTo>
                    <a:pt x="881" y="1091"/>
                  </a:lnTo>
                  <a:lnTo>
                    <a:pt x="881" y="1076"/>
                  </a:lnTo>
                  <a:lnTo>
                    <a:pt x="910" y="1062"/>
                  </a:lnTo>
                  <a:lnTo>
                    <a:pt x="922" y="1062"/>
                  </a:lnTo>
                  <a:lnTo>
                    <a:pt x="953" y="1062"/>
                  </a:lnTo>
                  <a:lnTo>
                    <a:pt x="980" y="1033"/>
                  </a:lnTo>
                  <a:lnTo>
                    <a:pt x="966" y="1018"/>
                  </a:lnTo>
                  <a:lnTo>
                    <a:pt x="966" y="1004"/>
                  </a:lnTo>
                  <a:lnTo>
                    <a:pt x="953" y="991"/>
                  </a:lnTo>
                  <a:lnTo>
                    <a:pt x="953" y="975"/>
                  </a:lnTo>
                  <a:lnTo>
                    <a:pt x="953" y="962"/>
                  </a:lnTo>
                  <a:lnTo>
                    <a:pt x="953" y="934"/>
                  </a:lnTo>
                  <a:lnTo>
                    <a:pt x="953" y="905"/>
                  </a:lnTo>
                  <a:lnTo>
                    <a:pt x="966" y="890"/>
                  </a:lnTo>
                  <a:lnTo>
                    <a:pt x="980" y="876"/>
                  </a:lnTo>
                  <a:lnTo>
                    <a:pt x="1009" y="861"/>
                  </a:lnTo>
                  <a:lnTo>
                    <a:pt x="1038" y="834"/>
                  </a:lnTo>
                  <a:lnTo>
                    <a:pt x="1054" y="834"/>
                  </a:lnTo>
                  <a:lnTo>
                    <a:pt x="1069" y="818"/>
                  </a:lnTo>
                  <a:lnTo>
                    <a:pt x="1098" y="789"/>
                  </a:lnTo>
                  <a:lnTo>
                    <a:pt x="1110" y="775"/>
                  </a:lnTo>
                  <a:lnTo>
                    <a:pt x="1141" y="760"/>
                  </a:lnTo>
                  <a:lnTo>
                    <a:pt x="1154" y="760"/>
                  </a:lnTo>
                  <a:lnTo>
                    <a:pt x="1141" y="760"/>
                  </a:lnTo>
                  <a:lnTo>
                    <a:pt x="1141" y="746"/>
                  </a:lnTo>
                  <a:lnTo>
                    <a:pt x="1154" y="746"/>
                  </a:lnTo>
                  <a:lnTo>
                    <a:pt x="1154" y="733"/>
                  </a:lnTo>
                  <a:lnTo>
                    <a:pt x="1170" y="717"/>
                  </a:lnTo>
                  <a:lnTo>
                    <a:pt x="1183" y="717"/>
                  </a:lnTo>
                  <a:lnTo>
                    <a:pt x="1211" y="717"/>
                  </a:lnTo>
                  <a:lnTo>
                    <a:pt x="1240" y="717"/>
                  </a:lnTo>
                  <a:lnTo>
                    <a:pt x="1269" y="717"/>
                  </a:lnTo>
                  <a:lnTo>
                    <a:pt x="1284" y="717"/>
                  </a:lnTo>
                  <a:lnTo>
                    <a:pt x="1298" y="717"/>
                  </a:lnTo>
                  <a:lnTo>
                    <a:pt x="1313" y="717"/>
                  </a:lnTo>
                  <a:lnTo>
                    <a:pt x="1341" y="704"/>
                  </a:lnTo>
                  <a:lnTo>
                    <a:pt x="1356" y="704"/>
                  </a:lnTo>
                  <a:lnTo>
                    <a:pt x="1370" y="690"/>
                  </a:lnTo>
                  <a:lnTo>
                    <a:pt x="1399" y="690"/>
                  </a:lnTo>
                  <a:lnTo>
                    <a:pt x="1414" y="690"/>
                  </a:lnTo>
                  <a:lnTo>
                    <a:pt x="1428" y="675"/>
                  </a:lnTo>
                  <a:lnTo>
                    <a:pt x="1443" y="675"/>
                  </a:lnTo>
                  <a:lnTo>
                    <a:pt x="1457" y="661"/>
                  </a:lnTo>
                  <a:lnTo>
                    <a:pt x="1472" y="645"/>
                  </a:lnTo>
                  <a:lnTo>
                    <a:pt x="1472" y="632"/>
                  </a:lnTo>
                  <a:lnTo>
                    <a:pt x="1486" y="618"/>
                  </a:lnTo>
                  <a:lnTo>
                    <a:pt x="1486" y="603"/>
                  </a:lnTo>
                  <a:lnTo>
                    <a:pt x="1486" y="574"/>
                  </a:lnTo>
                  <a:lnTo>
                    <a:pt x="1478" y="564"/>
                  </a:lnTo>
                  <a:lnTo>
                    <a:pt x="1472" y="574"/>
                  </a:lnTo>
                  <a:lnTo>
                    <a:pt x="1457" y="574"/>
                  </a:lnTo>
                  <a:lnTo>
                    <a:pt x="1443" y="560"/>
                  </a:lnTo>
                  <a:lnTo>
                    <a:pt x="1428" y="574"/>
                  </a:lnTo>
                  <a:lnTo>
                    <a:pt x="1414" y="560"/>
                  </a:lnTo>
                  <a:lnTo>
                    <a:pt x="1385" y="560"/>
                  </a:lnTo>
                  <a:lnTo>
                    <a:pt x="1370" y="560"/>
                  </a:lnTo>
                  <a:lnTo>
                    <a:pt x="1356" y="547"/>
                  </a:lnTo>
                  <a:lnTo>
                    <a:pt x="1341" y="531"/>
                  </a:lnTo>
                  <a:lnTo>
                    <a:pt x="1327" y="531"/>
                  </a:lnTo>
                  <a:lnTo>
                    <a:pt x="1313" y="531"/>
                  </a:lnTo>
                  <a:lnTo>
                    <a:pt x="1298" y="531"/>
                  </a:lnTo>
                  <a:lnTo>
                    <a:pt x="1284" y="517"/>
                  </a:lnTo>
                  <a:lnTo>
                    <a:pt x="1288" y="498"/>
                  </a:lnTo>
                  <a:lnTo>
                    <a:pt x="1277" y="486"/>
                  </a:lnTo>
                  <a:lnTo>
                    <a:pt x="1265" y="473"/>
                  </a:lnTo>
                  <a:lnTo>
                    <a:pt x="1244" y="459"/>
                  </a:lnTo>
                  <a:lnTo>
                    <a:pt x="1226" y="475"/>
                  </a:lnTo>
                  <a:lnTo>
                    <a:pt x="1197" y="475"/>
                  </a:lnTo>
                  <a:lnTo>
                    <a:pt x="1197" y="459"/>
                  </a:lnTo>
                  <a:lnTo>
                    <a:pt x="1183" y="459"/>
                  </a:lnTo>
                  <a:lnTo>
                    <a:pt x="1154" y="446"/>
                  </a:lnTo>
                  <a:lnTo>
                    <a:pt x="1141" y="446"/>
                  </a:lnTo>
                  <a:lnTo>
                    <a:pt x="1110" y="430"/>
                  </a:lnTo>
                  <a:lnTo>
                    <a:pt x="1110" y="417"/>
                  </a:lnTo>
                  <a:lnTo>
                    <a:pt x="1083" y="401"/>
                  </a:lnTo>
                  <a:lnTo>
                    <a:pt x="1069" y="401"/>
                  </a:lnTo>
                  <a:lnTo>
                    <a:pt x="1038" y="374"/>
                  </a:lnTo>
                  <a:lnTo>
                    <a:pt x="1024" y="374"/>
                  </a:lnTo>
                  <a:lnTo>
                    <a:pt x="1009" y="358"/>
                  </a:lnTo>
                  <a:lnTo>
                    <a:pt x="995" y="345"/>
                  </a:lnTo>
                  <a:lnTo>
                    <a:pt x="980" y="345"/>
                  </a:lnTo>
                  <a:lnTo>
                    <a:pt x="980" y="329"/>
                  </a:lnTo>
                  <a:lnTo>
                    <a:pt x="980" y="316"/>
                  </a:lnTo>
                  <a:lnTo>
                    <a:pt x="966" y="300"/>
                  </a:lnTo>
                  <a:lnTo>
                    <a:pt x="953" y="289"/>
                  </a:lnTo>
                  <a:lnTo>
                    <a:pt x="951" y="287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19" name="Freeform 1042">
              <a:extLst>
                <a:ext uri="{FF2B5EF4-FFF2-40B4-BE49-F238E27FC236}">
                  <a16:creationId xmlns:a16="http://schemas.microsoft.com/office/drawing/2014/main" id="{C071C5E7-2C0A-B7D6-407A-5A2666607E76}"/>
                </a:ext>
              </a:extLst>
            </p:cNvPr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2176185" y="4410650"/>
              <a:ext cx="1619686" cy="1232020"/>
            </a:xfrm>
            <a:custGeom>
              <a:avLst/>
              <a:gdLst>
                <a:gd name="T0" fmla="*/ 1019263 w 1486"/>
                <a:gd name="T1" fmla="*/ 277260 h 1249"/>
                <a:gd name="T2" fmla="*/ 919105 w 1486"/>
                <a:gd name="T3" fmla="*/ 243135 h 1249"/>
                <a:gd name="T4" fmla="*/ 797736 w 1486"/>
                <a:gd name="T5" fmla="*/ 198347 h 1249"/>
                <a:gd name="T6" fmla="*/ 715252 w 1486"/>
                <a:gd name="T7" fmla="*/ 167422 h 1249"/>
                <a:gd name="T8" fmla="*/ 595061 w 1486"/>
                <a:gd name="T9" fmla="*/ 121568 h 1249"/>
                <a:gd name="T10" fmla="*/ 493724 w 1486"/>
                <a:gd name="T11" fmla="*/ 90643 h 1249"/>
                <a:gd name="T12" fmla="*/ 391209 w 1486"/>
                <a:gd name="T13" fmla="*/ 30925 h 1249"/>
                <a:gd name="T14" fmla="*/ 322865 w 1486"/>
                <a:gd name="T15" fmla="*/ 0 h 1249"/>
                <a:gd name="T16" fmla="*/ 288693 w 1486"/>
                <a:gd name="T17" fmla="*/ 30925 h 1249"/>
                <a:gd name="T18" fmla="*/ 220349 w 1486"/>
                <a:gd name="T19" fmla="*/ 30925 h 1249"/>
                <a:gd name="T20" fmla="*/ 137866 w 1486"/>
                <a:gd name="T21" fmla="*/ 44788 h 1249"/>
                <a:gd name="T22" fmla="*/ 153184 w 1486"/>
                <a:gd name="T23" fmla="*/ 90643 h 1249"/>
                <a:gd name="T24" fmla="*/ 137866 w 1486"/>
                <a:gd name="T25" fmla="*/ 106638 h 1249"/>
                <a:gd name="T26" fmla="*/ 137866 w 1486"/>
                <a:gd name="T27" fmla="*/ 167422 h 1249"/>
                <a:gd name="T28" fmla="*/ 103694 w 1486"/>
                <a:gd name="T29" fmla="*/ 198347 h 1249"/>
                <a:gd name="T30" fmla="*/ 187356 w 1486"/>
                <a:gd name="T31" fmla="*/ 229272 h 1249"/>
                <a:gd name="T32" fmla="*/ 220349 w 1486"/>
                <a:gd name="T33" fmla="*/ 277260 h 1249"/>
                <a:gd name="T34" fmla="*/ 306368 w 1486"/>
                <a:gd name="T35" fmla="*/ 308185 h 1249"/>
                <a:gd name="T36" fmla="*/ 357037 w 1486"/>
                <a:gd name="T37" fmla="*/ 319915 h 1249"/>
                <a:gd name="T38" fmla="*/ 391209 w 1486"/>
                <a:gd name="T39" fmla="*/ 367902 h 1249"/>
                <a:gd name="T40" fmla="*/ 407705 w 1486"/>
                <a:gd name="T41" fmla="*/ 412690 h 1249"/>
                <a:gd name="T42" fmla="*/ 357037 w 1486"/>
                <a:gd name="T43" fmla="*/ 444682 h 1249"/>
                <a:gd name="T44" fmla="*/ 306368 w 1486"/>
                <a:gd name="T45" fmla="*/ 489470 h 1249"/>
                <a:gd name="T46" fmla="*/ 272196 w 1486"/>
                <a:gd name="T47" fmla="*/ 566250 h 1249"/>
                <a:gd name="T48" fmla="*/ 238025 w 1486"/>
                <a:gd name="T49" fmla="*/ 612104 h 1249"/>
                <a:gd name="T50" fmla="*/ 172038 w 1486"/>
                <a:gd name="T51" fmla="*/ 687817 h 1249"/>
                <a:gd name="T52" fmla="*/ 153184 w 1486"/>
                <a:gd name="T53" fmla="*/ 750734 h 1249"/>
                <a:gd name="T54" fmla="*/ 119012 w 1486"/>
                <a:gd name="T55" fmla="*/ 826447 h 1249"/>
                <a:gd name="T56" fmla="*/ 84840 w 1486"/>
                <a:gd name="T57" fmla="*/ 889364 h 1249"/>
                <a:gd name="T58" fmla="*/ 69522 w 1486"/>
                <a:gd name="T59" fmla="*/ 934152 h 1249"/>
                <a:gd name="T60" fmla="*/ 16497 w 1486"/>
                <a:gd name="T61" fmla="*/ 965077 h 1249"/>
                <a:gd name="T62" fmla="*/ 35350 w 1486"/>
                <a:gd name="T63" fmla="*/ 1039724 h 1249"/>
                <a:gd name="T64" fmla="*/ 119012 w 1486"/>
                <a:gd name="T65" fmla="*/ 1118636 h 1249"/>
                <a:gd name="T66" fmla="*/ 153184 w 1486"/>
                <a:gd name="T67" fmla="*/ 1163424 h 1249"/>
                <a:gd name="T68" fmla="*/ 119012 w 1486"/>
                <a:gd name="T69" fmla="*/ 1257266 h 1249"/>
                <a:gd name="T70" fmla="*/ 203853 w 1486"/>
                <a:gd name="T71" fmla="*/ 1299921 h 1249"/>
                <a:gd name="T72" fmla="*/ 306368 w 1486"/>
                <a:gd name="T73" fmla="*/ 1257266 h 1249"/>
                <a:gd name="T74" fmla="*/ 441877 w 1486"/>
                <a:gd name="T75" fmla="*/ 1257266 h 1249"/>
                <a:gd name="T76" fmla="*/ 595061 w 1486"/>
                <a:gd name="T77" fmla="*/ 1299921 h 1249"/>
                <a:gd name="T78" fmla="*/ 715252 w 1486"/>
                <a:gd name="T79" fmla="*/ 1314851 h 1249"/>
                <a:gd name="T80" fmla="*/ 765920 w 1486"/>
                <a:gd name="T81" fmla="*/ 1299921 h 1249"/>
                <a:gd name="T82" fmla="*/ 850761 w 1486"/>
                <a:gd name="T83" fmla="*/ 1240204 h 1249"/>
                <a:gd name="T84" fmla="*/ 985092 w 1486"/>
                <a:gd name="T85" fmla="*/ 1226341 h 1249"/>
                <a:gd name="T86" fmla="*/ 1038117 w 1486"/>
                <a:gd name="T87" fmla="*/ 1147429 h 1249"/>
                <a:gd name="T88" fmla="*/ 1138276 w 1486"/>
                <a:gd name="T89" fmla="*/ 1085578 h 1249"/>
                <a:gd name="T90" fmla="*/ 1122957 w 1486"/>
                <a:gd name="T91" fmla="*/ 996002 h 1249"/>
                <a:gd name="T92" fmla="*/ 1223116 w 1486"/>
                <a:gd name="T93" fmla="*/ 889364 h 1249"/>
                <a:gd name="T94" fmla="*/ 1344485 w 1486"/>
                <a:gd name="T95" fmla="*/ 810451 h 1249"/>
                <a:gd name="T96" fmla="*/ 1359803 w 1486"/>
                <a:gd name="T97" fmla="*/ 781659 h 1249"/>
                <a:gd name="T98" fmla="*/ 1495312 w 1486"/>
                <a:gd name="T99" fmla="*/ 764597 h 1249"/>
                <a:gd name="T100" fmla="*/ 1597828 w 1486"/>
                <a:gd name="T101" fmla="*/ 750734 h 1249"/>
                <a:gd name="T102" fmla="*/ 1700343 w 1486"/>
                <a:gd name="T103" fmla="*/ 719809 h 1249"/>
                <a:gd name="T104" fmla="*/ 1751012 w 1486"/>
                <a:gd name="T105" fmla="*/ 643029 h 1249"/>
                <a:gd name="T106" fmla="*/ 1700343 w 1486"/>
                <a:gd name="T107" fmla="*/ 597175 h 1249"/>
                <a:gd name="T108" fmla="*/ 1597828 w 1486"/>
                <a:gd name="T109" fmla="*/ 583312 h 1249"/>
                <a:gd name="T110" fmla="*/ 1512987 w 1486"/>
                <a:gd name="T111" fmla="*/ 551320 h 1249"/>
                <a:gd name="T112" fmla="*/ 1444644 w 1486"/>
                <a:gd name="T113" fmla="*/ 506532 h 1249"/>
                <a:gd name="T114" fmla="*/ 1344485 w 1486"/>
                <a:gd name="T115" fmla="*/ 475607 h 1249"/>
                <a:gd name="T116" fmla="*/ 1223116 w 1486"/>
                <a:gd name="T117" fmla="*/ 398827 h 1249"/>
                <a:gd name="T118" fmla="*/ 1154772 w 1486"/>
                <a:gd name="T119" fmla="*/ 350840 h 12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486" h="1249">
                  <a:moveTo>
                    <a:pt x="951" y="287"/>
                  </a:moveTo>
                  <a:lnTo>
                    <a:pt x="937" y="289"/>
                  </a:lnTo>
                  <a:lnTo>
                    <a:pt x="922" y="273"/>
                  </a:lnTo>
                  <a:lnTo>
                    <a:pt x="895" y="273"/>
                  </a:lnTo>
                  <a:lnTo>
                    <a:pt x="865" y="260"/>
                  </a:lnTo>
                  <a:lnTo>
                    <a:pt x="852" y="244"/>
                  </a:lnTo>
                  <a:lnTo>
                    <a:pt x="836" y="244"/>
                  </a:lnTo>
                  <a:lnTo>
                    <a:pt x="823" y="244"/>
                  </a:lnTo>
                  <a:lnTo>
                    <a:pt x="794" y="244"/>
                  </a:lnTo>
                  <a:lnTo>
                    <a:pt x="780" y="228"/>
                  </a:lnTo>
                  <a:lnTo>
                    <a:pt x="765" y="201"/>
                  </a:lnTo>
                  <a:lnTo>
                    <a:pt x="735" y="201"/>
                  </a:lnTo>
                  <a:lnTo>
                    <a:pt x="722" y="186"/>
                  </a:lnTo>
                  <a:lnTo>
                    <a:pt x="708" y="186"/>
                  </a:lnTo>
                  <a:lnTo>
                    <a:pt x="677" y="186"/>
                  </a:lnTo>
                  <a:lnTo>
                    <a:pt x="664" y="186"/>
                  </a:lnTo>
                  <a:lnTo>
                    <a:pt x="650" y="172"/>
                  </a:lnTo>
                  <a:lnTo>
                    <a:pt x="635" y="172"/>
                  </a:lnTo>
                  <a:lnTo>
                    <a:pt x="621" y="172"/>
                  </a:lnTo>
                  <a:lnTo>
                    <a:pt x="607" y="157"/>
                  </a:lnTo>
                  <a:lnTo>
                    <a:pt x="592" y="143"/>
                  </a:lnTo>
                  <a:lnTo>
                    <a:pt x="578" y="143"/>
                  </a:lnTo>
                  <a:lnTo>
                    <a:pt x="549" y="130"/>
                  </a:lnTo>
                  <a:lnTo>
                    <a:pt x="534" y="130"/>
                  </a:lnTo>
                  <a:lnTo>
                    <a:pt x="505" y="114"/>
                  </a:lnTo>
                  <a:lnTo>
                    <a:pt x="505" y="100"/>
                  </a:lnTo>
                  <a:lnTo>
                    <a:pt x="476" y="100"/>
                  </a:lnTo>
                  <a:lnTo>
                    <a:pt x="462" y="85"/>
                  </a:lnTo>
                  <a:lnTo>
                    <a:pt x="447" y="85"/>
                  </a:lnTo>
                  <a:lnTo>
                    <a:pt x="419" y="85"/>
                  </a:lnTo>
                  <a:lnTo>
                    <a:pt x="404" y="71"/>
                  </a:lnTo>
                  <a:lnTo>
                    <a:pt x="388" y="58"/>
                  </a:lnTo>
                  <a:lnTo>
                    <a:pt x="361" y="71"/>
                  </a:lnTo>
                  <a:lnTo>
                    <a:pt x="346" y="42"/>
                  </a:lnTo>
                  <a:lnTo>
                    <a:pt x="332" y="29"/>
                  </a:lnTo>
                  <a:lnTo>
                    <a:pt x="332" y="15"/>
                  </a:lnTo>
                  <a:lnTo>
                    <a:pt x="332" y="0"/>
                  </a:lnTo>
                  <a:lnTo>
                    <a:pt x="303" y="15"/>
                  </a:lnTo>
                  <a:lnTo>
                    <a:pt x="289" y="15"/>
                  </a:lnTo>
                  <a:lnTo>
                    <a:pt x="274" y="0"/>
                  </a:lnTo>
                  <a:lnTo>
                    <a:pt x="274" y="15"/>
                  </a:lnTo>
                  <a:lnTo>
                    <a:pt x="260" y="15"/>
                  </a:lnTo>
                  <a:lnTo>
                    <a:pt x="245" y="15"/>
                  </a:lnTo>
                  <a:lnTo>
                    <a:pt x="231" y="15"/>
                  </a:lnTo>
                  <a:lnTo>
                    <a:pt x="245" y="29"/>
                  </a:lnTo>
                  <a:lnTo>
                    <a:pt x="231" y="42"/>
                  </a:lnTo>
                  <a:lnTo>
                    <a:pt x="216" y="58"/>
                  </a:lnTo>
                  <a:lnTo>
                    <a:pt x="216" y="42"/>
                  </a:lnTo>
                  <a:lnTo>
                    <a:pt x="202" y="29"/>
                  </a:lnTo>
                  <a:lnTo>
                    <a:pt x="187" y="29"/>
                  </a:lnTo>
                  <a:lnTo>
                    <a:pt x="173" y="29"/>
                  </a:lnTo>
                  <a:lnTo>
                    <a:pt x="159" y="15"/>
                  </a:lnTo>
                  <a:lnTo>
                    <a:pt x="146" y="42"/>
                  </a:lnTo>
                  <a:lnTo>
                    <a:pt x="130" y="29"/>
                  </a:lnTo>
                  <a:lnTo>
                    <a:pt x="117" y="42"/>
                  </a:lnTo>
                  <a:lnTo>
                    <a:pt x="101" y="58"/>
                  </a:lnTo>
                  <a:lnTo>
                    <a:pt x="117" y="71"/>
                  </a:lnTo>
                  <a:lnTo>
                    <a:pt x="117" y="85"/>
                  </a:lnTo>
                  <a:lnTo>
                    <a:pt x="130" y="71"/>
                  </a:lnTo>
                  <a:lnTo>
                    <a:pt x="130" y="85"/>
                  </a:lnTo>
                  <a:lnTo>
                    <a:pt x="117" y="100"/>
                  </a:lnTo>
                  <a:lnTo>
                    <a:pt x="101" y="100"/>
                  </a:lnTo>
                  <a:lnTo>
                    <a:pt x="101" y="114"/>
                  </a:lnTo>
                  <a:lnTo>
                    <a:pt x="117" y="114"/>
                  </a:lnTo>
                  <a:lnTo>
                    <a:pt x="117" y="100"/>
                  </a:lnTo>
                  <a:lnTo>
                    <a:pt x="146" y="100"/>
                  </a:lnTo>
                  <a:lnTo>
                    <a:pt x="146" y="114"/>
                  </a:lnTo>
                  <a:lnTo>
                    <a:pt x="130" y="130"/>
                  </a:lnTo>
                  <a:lnTo>
                    <a:pt x="130" y="143"/>
                  </a:lnTo>
                  <a:lnTo>
                    <a:pt x="117" y="157"/>
                  </a:lnTo>
                  <a:lnTo>
                    <a:pt x="130" y="157"/>
                  </a:lnTo>
                  <a:lnTo>
                    <a:pt x="130" y="172"/>
                  </a:lnTo>
                  <a:lnTo>
                    <a:pt x="117" y="186"/>
                  </a:lnTo>
                  <a:lnTo>
                    <a:pt x="101" y="172"/>
                  </a:lnTo>
                  <a:lnTo>
                    <a:pt x="88" y="186"/>
                  </a:lnTo>
                  <a:lnTo>
                    <a:pt x="88" y="215"/>
                  </a:lnTo>
                  <a:lnTo>
                    <a:pt x="117" y="215"/>
                  </a:lnTo>
                  <a:lnTo>
                    <a:pt x="130" y="215"/>
                  </a:lnTo>
                  <a:lnTo>
                    <a:pt x="130" y="201"/>
                  </a:lnTo>
                  <a:lnTo>
                    <a:pt x="159" y="215"/>
                  </a:lnTo>
                  <a:lnTo>
                    <a:pt x="173" y="215"/>
                  </a:lnTo>
                  <a:lnTo>
                    <a:pt x="173" y="228"/>
                  </a:lnTo>
                  <a:lnTo>
                    <a:pt x="173" y="244"/>
                  </a:lnTo>
                  <a:lnTo>
                    <a:pt x="173" y="260"/>
                  </a:lnTo>
                  <a:lnTo>
                    <a:pt x="187" y="260"/>
                  </a:lnTo>
                  <a:lnTo>
                    <a:pt x="202" y="260"/>
                  </a:lnTo>
                  <a:lnTo>
                    <a:pt x="216" y="260"/>
                  </a:lnTo>
                  <a:lnTo>
                    <a:pt x="231" y="273"/>
                  </a:lnTo>
                  <a:lnTo>
                    <a:pt x="245" y="273"/>
                  </a:lnTo>
                  <a:lnTo>
                    <a:pt x="260" y="289"/>
                  </a:lnTo>
                  <a:lnTo>
                    <a:pt x="274" y="300"/>
                  </a:lnTo>
                  <a:lnTo>
                    <a:pt x="274" y="289"/>
                  </a:lnTo>
                  <a:lnTo>
                    <a:pt x="289" y="289"/>
                  </a:lnTo>
                  <a:lnTo>
                    <a:pt x="303" y="289"/>
                  </a:lnTo>
                  <a:lnTo>
                    <a:pt x="303" y="300"/>
                  </a:lnTo>
                  <a:lnTo>
                    <a:pt x="317" y="300"/>
                  </a:lnTo>
                  <a:lnTo>
                    <a:pt x="332" y="300"/>
                  </a:lnTo>
                  <a:lnTo>
                    <a:pt x="346" y="316"/>
                  </a:lnTo>
                  <a:lnTo>
                    <a:pt x="332" y="329"/>
                  </a:lnTo>
                  <a:lnTo>
                    <a:pt x="332" y="345"/>
                  </a:lnTo>
                  <a:lnTo>
                    <a:pt x="332" y="358"/>
                  </a:lnTo>
                  <a:lnTo>
                    <a:pt x="346" y="358"/>
                  </a:lnTo>
                  <a:lnTo>
                    <a:pt x="361" y="374"/>
                  </a:lnTo>
                  <a:lnTo>
                    <a:pt x="361" y="387"/>
                  </a:lnTo>
                  <a:lnTo>
                    <a:pt x="346" y="387"/>
                  </a:lnTo>
                  <a:lnTo>
                    <a:pt x="346" y="401"/>
                  </a:lnTo>
                  <a:lnTo>
                    <a:pt x="332" y="401"/>
                  </a:lnTo>
                  <a:lnTo>
                    <a:pt x="317" y="401"/>
                  </a:lnTo>
                  <a:lnTo>
                    <a:pt x="317" y="417"/>
                  </a:lnTo>
                  <a:lnTo>
                    <a:pt x="303" y="417"/>
                  </a:lnTo>
                  <a:lnTo>
                    <a:pt x="289" y="417"/>
                  </a:lnTo>
                  <a:lnTo>
                    <a:pt x="289" y="430"/>
                  </a:lnTo>
                  <a:lnTo>
                    <a:pt x="274" y="430"/>
                  </a:lnTo>
                  <a:lnTo>
                    <a:pt x="260" y="446"/>
                  </a:lnTo>
                  <a:lnTo>
                    <a:pt x="260" y="459"/>
                  </a:lnTo>
                  <a:lnTo>
                    <a:pt x="245" y="475"/>
                  </a:lnTo>
                  <a:lnTo>
                    <a:pt x="245" y="486"/>
                  </a:lnTo>
                  <a:lnTo>
                    <a:pt x="231" y="502"/>
                  </a:lnTo>
                  <a:lnTo>
                    <a:pt x="231" y="517"/>
                  </a:lnTo>
                  <a:lnTo>
                    <a:pt x="231" y="531"/>
                  </a:lnTo>
                  <a:lnTo>
                    <a:pt x="231" y="547"/>
                  </a:lnTo>
                  <a:lnTo>
                    <a:pt x="231" y="560"/>
                  </a:lnTo>
                  <a:lnTo>
                    <a:pt x="216" y="560"/>
                  </a:lnTo>
                  <a:lnTo>
                    <a:pt x="202" y="560"/>
                  </a:lnTo>
                  <a:lnTo>
                    <a:pt x="202" y="574"/>
                  </a:lnTo>
                  <a:lnTo>
                    <a:pt x="173" y="603"/>
                  </a:lnTo>
                  <a:lnTo>
                    <a:pt x="173" y="618"/>
                  </a:lnTo>
                  <a:lnTo>
                    <a:pt x="159" y="632"/>
                  </a:lnTo>
                  <a:lnTo>
                    <a:pt x="159" y="645"/>
                  </a:lnTo>
                  <a:lnTo>
                    <a:pt x="146" y="645"/>
                  </a:lnTo>
                  <a:lnTo>
                    <a:pt x="117" y="632"/>
                  </a:lnTo>
                  <a:lnTo>
                    <a:pt x="117" y="661"/>
                  </a:lnTo>
                  <a:lnTo>
                    <a:pt x="117" y="675"/>
                  </a:lnTo>
                  <a:lnTo>
                    <a:pt x="117" y="690"/>
                  </a:lnTo>
                  <a:lnTo>
                    <a:pt x="130" y="704"/>
                  </a:lnTo>
                  <a:lnTo>
                    <a:pt x="130" y="717"/>
                  </a:lnTo>
                  <a:lnTo>
                    <a:pt x="130" y="733"/>
                  </a:lnTo>
                  <a:lnTo>
                    <a:pt x="117" y="746"/>
                  </a:lnTo>
                  <a:lnTo>
                    <a:pt x="101" y="760"/>
                  </a:lnTo>
                  <a:lnTo>
                    <a:pt x="101" y="775"/>
                  </a:lnTo>
                  <a:lnTo>
                    <a:pt x="88" y="775"/>
                  </a:lnTo>
                  <a:lnTo>
                    <a:pt x="72" y="789"/>
                  </a:lnTo>
                  <a:lnTo>
                    <a:pt x="72" y="804"/>
                  </a:lnTo>
                  <a:lnTo>
                    <a:pt x="59" y="818"/>
                  </a:lnTo>
                  <a:lnTo>
                    <a:pt x="72" y="834"/>
                  </a:lnTo>
                  <a:lnTo>
                    <a:pt x="88" y="834"/>
                  </a:lnTo>
                  <a:lnTo>
                    <a:pt x="88" y="847"/>
                  </a:lnTo>
                  <a:lnTo>
                    <a:pt x="88" y="861"/>
                  </a:lnTo>
                  <a:lnTo>
                    <a:pt x="72" y="861"/>
                  </a:lnTo>
                  <a:lnTo>
                    <a:pt x="59" y="876"/>
                  </a:lnTo>
                  <a:lnTo>
                    <a:pt x="43" y="876"/>
                  </a:lnTo>
                  <a:lnTo>
                    <a:pt x="30" y="876"/>
                  </a:lnTo>
                  <a:lnTo>
                    <a:pt x="30" y="890"/>
                  </a:lnTo>
                  <a:lnTo>
                    <a:pt x="14" y="890"/>
                  </a:lnTo>
                  <a:lnTo>
                    <a:pt x="14" y="905"/>
                  </a:lnTo>
                  <a:lnTo>
                    <a:pt x="0" y="919"/>
                  </a:lnTo>
                  <a:lnTo>
                    <a:pt x="0" y="946"/>
                  </a:lnTo>
                  <a:lnTo>
                    <a:pt x="0" y="975"/>
                  </a:lnTo>
                  <a:lnTo>
                    <a:pt x="14" y="975"/>
                  </a:lnTo>
                  <a:lnTo>
                    <a:pt x="30" y="975"/>
                  </a:lnTo>
                  <a:lnTo>
                    <a:pt x="43" y="991"/>
                  </a:lnTo>
                  <a:lnTo>
                    <a:pt x="59" y="1004"/>
                  </a:lnTo>
                  <a:lnTo>
                    <a:pt x="72" y="1018"/>
                  </a:lnTo>
                  <a:lnTo>
                    <a:pt x="72" y="1033"/>
                  </a:lnTo>
                  <a:lnTo>
                    <a:pt x="101" y="1049"/>
                  </a:lnTo>
                  <a:lnTo>
                    <a:pt x="117" y="1062"/>
                  </a:lnTo>
                  <a:lnTo>
                    <a:pt x="117" y="1076"/>
                  </a:lnTo>
                  <a:lnTo>
                    <a:pt x="101" y="1091"/>
                  </a:lnTo>
                  <a:lnTo>
                    <a:pt x="117" y="1091"/>
                  </a:lnTo>
                  <a:lnTo>
                    <a:pt x="130" y="1091"/>
                  </a:lnTo>
                  <a:lnTo>
                    <a:pt x="117" y="1121"/>
                  </a:lnTo>
                  <a:lnTo>
                    <a:pt x="117" y="1134"/>
                  </a:lnTo>
                  <a:lnTo>
                    <a:pt x="88" y="1134"/>
                  </a:lnTo>
                  <a:lnTo>
                    <a:pt x="101" y="1150"/>
                  </a:lnTo>
                  <a:lnTo>
                    <a:pt x="101" y="1179"/>
                  </a:lnTo>
                  <a:lnTo>
                    <a:pt x="117" y="1192"/>
                  </a:lnTo>
                  <a:lnTo>
                    <a:pt x="130" y="1192"/>
                  </a:lnTo>
                  <a:lnTo>
                    <a:pt x="146" y="1206"/>
                  </a:lnTo>
                  <a:lnTo>
                    <a:pt x="159" y="1233"/>
                  </a:lnTo>
                  <a:lnTo>
                    <a:pt x="173" y="1219"/>
                  </a:lnTo>
                  <a:lnTo>
                    <a:pt x="173" y="1206"/>
                  </a:lnTo>
                  <a:lnTo>
                    <a:pt x="202" y="1192"/>
                  </a:lnTo>
                  <a:lnTo>
                    <a:pt x="231" y="1192"/>
                  </a:lnTo>
                  <a:lnTo>
                    <a:pt x="245" y="1179"/>
                  </a:lnTo>
                  <a:lnTo>
                    <a:pt x="260" y="1179"/>
                  </a:lnTo>
                  <a:lnTo>
                    <a:pt x="289" y="1192"/>
                  </a:lnTo>
                  <a:lnTo>
                    <a:pt x="303" y="1192"/>
                  </a:lnTo>
                  <a:lnTo>
                    <a:pt x="317" y="1163"/>
                  </a:lnTo>
                  <a:lnTo>
                    <a:pt x="346" y="1163"/>
                  </a:lnTo>
                  <a:lnTo>
                    <a:pt x="375" y="1179"/>
                  </a:lnTo>
                  <a:lnTo>
                    <a:pt x="388" y="1192"/>
                  </a:lnTo>
                  <a:lnTo>
                    <a:pt x="419" y="1192"/>
                  </a:lnTo>
                  <a:lnTo>
                    <a:pt x="433" y="1219"/>
                  </a:lnTo>
                  <a:lnTo>
                    <a:pt x="462" y="1219"/>
                  </a:lnTo>
                  <a:lnTo>
                    <a:pt x="505" y="1219"/>
                  </a:lnTo>
                  <a:lnTo>
                    <a:pt x="520" y="1219"/>
                  </a:lnTo>
                  <a:lnTo>
                    <a:pt x="549" y="1233"/>
                  </a:lnTo>
                  <a:lnTo>
                    <a:pt x="563" y="1219"/>
                  </a:lnTo>
                  <a:lnTo>
                    <a:pt x="592" y="1219"/>
                  </a:lnTo>
                  <a:lnTo>
                    <a:pt x="607" y="1233"/>
                  </a:lnTo>
                  <a:lnTo>
                    <a:pt x="621" y="1233"/>
                  </a:lnTo>
                  <a:lnTo>
                    <a:pt x="621" y="1249"/>
                  </a:lnTo>
                  <a:lnTo>
                    <a:pt x="635" y="1249"/>
                  </a:lnTo>
                  <a:lnTo>
                    <a:pt x="650" y="1233"/>
                  </a:lnTo>
                  <a:lnTo>
                    <a:pt x="650" y="1219"/>
                  </a:lnTo>
                  <a:lnTo>
                    <a:pt x="650" y="1206"/>
                  </a:lnTo>
                  <a:lnTo>
                    <a:pt x="677" y="1192"/>
                  </a:lnTo>
                  <a:lnTo>
                    <a:pt x="677" y="1179"/>
                  </a:lnTo>
                  <a:lnTo>
                    <a:pt x="708" y="1179"/>
                  </a:lnTo>
                  <a:lnTo>
                    <a:pt x="722" y="1163"/>
                  </a:lnTo>
                  <a:lnTo>
                    <a:pt x="751" y="1163"/>
                  </a:lnTo>
                  <a:lnTo>
                    <a:pt x="765" y="1163"/>
                  </a:lnTo>
                  <a:lnTo>
                    <a:pt x="794" y="1179"/>
                  </a:lnTo>
                  <a:lnTo>
                    <a:pt x="809" y="1163"/>
                  </a:lnTo>
                  <a:lnTo>
                    <a:pt x="836" y="1150"/>
                  </a:lnTo>
                  <a:lnTo>
                    <a:pt x="836" y="1121"/>
                  </a:lnTo>
                  <a:lnTo>
                    <a:pt x="852" y="1107"/>
                  </a:lnTo>
                  <a:lnTo>
                    <a:pt x="865" y="1107"/>
                  </a:lnTo>
                  <a:lnTo>
                    <a:pt x="881" y="1091"/>
                  </a:lnTo>
                  <a:lnTo>
                    <a:pt x="881" y="1076"/>
                  </a:lnTo>
                  <a:lnTo>
                    <a:pt x="910" y="1062"/>
                  </a:lnTo>
                  <a:lnTo>
                    <a:pt x="922" y="1062"/>
                  </a:lnTo>
                  <a:lnTo>
                    <a:pt x="953" y="1062"/>
                  </a:lnTo>
                  <a:lnTo>
                    <a:pt x="980" y="1033"/>
                  </a:lnTo>
                  <a:lnTo>
                    <a:pt x="966" y="1018"/>
                  </a:lnTo>
                  <a:lnTo>
                    <a:pt x="966" y="1004"/>
                  </a:lnTo>
                  <a:lnTo>
                    <a:pt x="953" y="991"/>
                  </a:lnTo>
                  <a:lnTo>
                    <a:pt x="953" y="975"/>
                  </a:lnTo>
                  <a:lnTo>
                    <a:pt x="953" y="962"/>
                  </a:lnTo>
                  <a:lnTo>
                    <a:pt x="953" y="934"/>
                  </a:lnTo>
                  <a:lnTo>
                    <a:pt x="953" y="905"/>
                  </a:lnTo>
                  <a:lnTo>
                    <a:pt x="966" y="890"/>
                  </a:lnTo>
                  <a:lnTo>
                    <a:pt x="980" y="876"/>
                  </a:lnTo>
                  <a:lnTo>
                    <a:pt x="1009" y="861"/>
                  </a:lnTo>
                  <a:lnTo>
                    <a:pt x="1038" y="834"/>
                  </a:lnTo>
                  <a:lnTo>
                    <a:pt x="1054" y="834"/>
                  </a:lnTo>
                  <a:lnTo>
                    <a:pt x="1069" y="818"/>
                  </a:lnTo>
                  <a:lnTo>
                    <a:pt x="1098" y="789"/>
                  </a:lnTo>
                  <a:lnTo>
                    <a:pt x="1110" y="775"/>
                  </a:lnTo>
                  <a:lnTo>
                    <a:pt x="1141" y="760"/>
                  </a:lnTo>
                  <a:lnTo>
                    <a:pt x="1154" y="760"/>
                  </a:lnTo>
                  <a:lnTo>
                    <a:pt x="1141" y="760"/>
                  </a:lnTo>
                  <a:lnTo>
                    <a:pt x="1141" y="746"/>
                  </a:lnTo>
                  <a:lnTo>
                    <a:pt x="1154" y="746"/>
                  </a:lnTo>
                  <a:lnTo>
                    <a:pt x="1154" y="733"/>
                  </a:lnTo>
                  <a:lnTo>
                    <a:pt x="1170" y="717"/>
                  </a:lnTo>
                  <a:lnTo>
                    <a:pt x="1183" y="717"/>
                  </a:lnTo>
                  <a:lnTo>
                    <a:pt x="1211" y="717"/>
                  </a:lnTo>
                  <a:lnTo>
                    <a:pt x="1240" y="717"/>
                  </a:lnTo>
                  <a:lnTo>
                    <a:pt x="1269" y="717"/>
                  </a:lnTo>
                  <a:lnTo>
                    <a:pt x="1284" y="717"/>
                  </a:lnTo>
                  <a:lnTo>
                    <a:pt x="1298" y="717"/>
                  </a:lnTo>
                  <a:lnTo>
                    <a:pt x="1313" y="717"/>
                  </a:lnTo>
                  <a:lnTo>
                    <a:pt x="1341" y="704"/>
                  </a:lnTo>
                  <a:lnTo>
                    <a:pt x="1356" y="704"/>
                  </a:lnTo>
                  <a:lnTo>
                    <a:pt x="1370" y="690"/>
                  </a:lnTo>
                  <a:lnTo>
                    <a:pt x="1399" y="690"/>
                  </a:lnTo>
                  <a:lnTo>
                    <a:pt x="1414" y="690"/>
                  </a:lnTo>
                  <a:lnTo>
                    <a:pt x="1428" y="675"/>
                  </a:lnTo>
                  <a:lnTo>
                    <a:pt x="1443" y="675"/>
                  </a:lnTo>
                  <a:lnTo>
                    <a:pt x="1457" y="661"/>
                  </a:lnTo>
                  <a:lnTo>
                    <a:pt x="1472" y="645"/>
                  </a:lnTo>
                  <a:lnTo>
                    <a:pt x="1472" y="632"/>
                  </a:lnTo>
                  <a:lnTo>
                    <a:pt x="1486" y="618"/>
                  </a:lnTo>
                  <a:lnTo>
                    <a:pt x="1486" y="603"/>
                  </a:lnTo>
                  <a:lnTo>
                    <a:pt x="1486" y="574"/>
                  </a:lnTo>
                  <a:lnTo>
                    <a:pt x="1478" y="564"/>
                  </a:lnTo>
                  <a:lnTo>
                    <a:pt x="1472" y="574"/>
                  </a:lnTo>
                  <a:lnTo>
                    <a:pt x="1457" y="574"/>
                  </a:lnTo>
                  <a:lnTo>
                    <a:pt x="1443" y="560"/>
                  </a:lnTo>
                  <a:lnTo>
                    <a:pt x="1428" y="574"/>
                  </a:lnTo>
                  <a:lnTo>
                    <a:pt x="1414" y="560"/>
                  </a:lnTo>
                  <a:lnTo>
                    <a:pt x="1385" y="560"/>
                  </a:lnTo>
                  <a:lnTo>
                    <a:pt x="1370" y="560"/>
                  </a:lnTo>
                  <a:lnTo>
                    <a:pt x="1356" y="547"/>
                  </a:lnTo>
                  <a:lnTo>
                    <a:pt x="1341" y="531"/>
                  </a:lnTo>
                  <a:lnTo>
                    <a:pt x="1327" y="531"/>
                  </a:lnTo>
                  <a:lnTo>
                    <a:pt x="1313" y="531"/>
                  </a:lnTo>
                  <a:lnTo>
                    <a:pt x="1298" y="531"/>
                  </a:lnTo>
                  <a:lnTo>
                    <a:pt x="1284" y="517"/>
                  </a:lnTo>
                  <a:lnTo>
                    <a:pt x="1288" y="498"/>
                  </a:lnTo>
                  <a:lnTo>
                    <a:pt x="1277" y="486"/>
                  </a:lnTo>
                  <a:lnTo>
                    <a:pt x="1265" y="473"/>
                  </a:lnTo>
                  <a:lnTo>
                    <a:pt x="1244" y="459"/>
                  </a:lnTo>
                  <a:lnTo>
                    <a:pt x="1226" y="475"/>
                  </a:lnTo>
                  <a:lnTo>
                    <a:pt x="1197" y="475"/>
                  </a:lnTo>
                  <a:lnTo>
                    <a:pt x="1197" y="459"/>
                  </a:lnTo>
                  <a:lnTo>
                    <a:pt x="1183" y="459"/>
                  </a:lnTo>
                  <a:lnTo>
                    <a:pt x="1154" y="446"/>
                  </a:lnTo>
                  <a:lnTo>
                    <a:pt x="1141" y="446"/>
                  </a:lnTo>
                  <a:lnTo>
                    <a:pt x="1110" y="430"/>
                  </a:lnTo>
                  <a:lnTo>
                    <a:pt x="1110" y="417"/>
                  </a:lnTo>
                  <a:lnTo>
                    <a:pt x="1083" y="401"/>
                  </a:lnTo>
                  <a:lnTo>
                    <a:pt x="1069" y="401"/>
                  </a:lnTo>
                  <a:lnTo>
                    <a:pt x="1038" y="374"/>
                  </a:lnTo>
                  <a:lnTo>
                    <a:pt x="1024" y="374"/>
                  </a:lnTo>
                  <a:lnTo>
                    <a:pt x="1009" y="358"/>
                  </a:lnTo>
                  <a:lnTo>
                    <a:pt x="995" y="345"/>
                  </a:lnTo>
                  <a:lnTo>
                    <a:pt x="980" y="345"/>
                  </a:lnTo>
                  <a:lnTo>
                    <a:pt x="980" y="329"/>
                  </a:lnTo>
                  <a:lnTo>
                    <a:pt x="980" y="316"/>
                  </a:lnTo>
                  <a:lnTo>
                    <a:pt x="966" y="300"/>
                  </a:lnTo>
                  <a:lnTo>
                    <a:pt x="953" y="289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0" name="Freeform 1043">
              <a:extLst>
                <a:ext uri="{FF2B5EF4-FFF2-40B4-BE49-F238E27FC236}">
                  <a16:creationId xmlns:a16="http://schemas.microsoft.com/office/drawing/2014/main" id="{8CBA0DF0-FBE0-4460-5A25-D31F62848CA2}"/>
                </a:ext>
              </a:extLst>
            </p:cNvPr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1957387" y="4607420"/>
              <a:ext cx="612339" cy="776804"/>
            </a:xfrm>
            <a:custGeom>
              <a:avLst/>
              <a:gdLst>
                <a:gd name="T0" fmla="*/ 187288 w 562"/>
                <a:gd name="T1" fmla="*/ 839788 h 790"/>
                <a:gd name="T2" fmla="*/ 153129 w 562"/>
                <a:gd name="T3" fmla="*/ 822780 h 790"/>
                <a:gd name="T4" fmla="*/ 85988 w 562"/>
                <a:gd name="T5" fmla="*/ 794078 h 790"/>
                <a:gd name="T6" fmla="*/ 49472 w 562"/>
                <a:gd name="T7" fmla="*/ 763250 h 790"/>
                <a:gd name="T8" fmla="*/ 0 w 562"/>
                <a:gd name="T9" fmla="*/ 777070 h 790"/>
                <a:gd name="T10" fmla="*/ 34160 w 562"/>
                <a:gd name="T11" fmla="*/ 717540 h 790"/>
                <a:gd name="T12" fmla="*/ 68319 w 562"/>
                <a:gd name="T13" fmla="*/ 686713 h 790"/>
                <a:gd name="T14" fmla="*/ 68319 w 562"/>
                <a:gd name="T15" fmla="*/ 625057 h 790"/>
                <a:gd name="T16" fmla="*/ 102479 w 562"/>
                <a:gd name="T17" fmla="*/ 579347 h 790"/>
                <a:gd name="T18" fmla="*/ 118969 w 562"/>
                <a:gd name="T19" fmla="*/ 517692 h 790"/>
                <a:gd name="T20" fmla="*/ 49472 w 562"/>
                <a:gd name="T21" fmla="*/ 503873 h 790"/>
                <a:gd name="T22" fmla="*/ 68319 w 562"/>
                <a:gd name="T23" fmla="*/ 458163 h 790"/>
                <a:gd name="T24" fmla="*/ 85988 w 562"/>
                <a:gd name="T25" fmla="*/ 412453 h 790"/>
                <a:gd name="T26" fmla="*/ 134282 w 562"/>
                <a:gd name="T27" fmla="*/ 381625 h 790"/>
                <a:gd name="T28" fmla="*/ 187288 w 562"/>
                <a:gd name="T29" fmla="*/ 335915 h 790"/>
                <a:gd name="T30" fmla="*/ 221448 w 562"/>
                <a:gd name="T31" fmla="*/ 289142 h 790"/>
                <a:gd name="T32" fmla="*/ 255607 w 562"/>
                <a:gd name="T33" fmla="*/ 212605 h 790"/>
                <a:gd name="T34" fmla="*/ 289767 w 562"/>
                <a:gd name="T35" fmla="*/ 153075 h 790"/>
                <a:gd name="T36" fmla="*/ 321571 w 562"/>
                <a:gd name="T37" fmla="*/ 91420 h 790"/>
                <a:gd name="T38" fmla="*/ 340417 w 562"/>
                <a:gd name="T39" fmla="*/ 45710 h 790"/>
                <a:gd name="T40" fmla="*/ 374577 w 562"/>
                <a:gd name="T41" fmla="*/ 14882 h 790"/>
                <a:gd name="T42" fmla="*/ 424049 w 562"/>
                <a:gd name="T43" fmla="*/ 14882 h 790"/>
                <a:gd name="T44" fmla="*/ 440540 w 562"/>
                <a:gd name="T45" fmla="*/ 45710 h 790"/>
                <a:gd name="T46" fmla="*/ 474700 w 562"/>
                <a:gd name="T47" fmla="*/ 60592 h 790"/>
                <a:gd name="T48" fmla="*/ 527706 w 562"/>
                <a:gd name="T49" fmla="*/ 76538 h 790"/>
                <a:gd name="T50" fmla="*/ 559509 w 562"/>
                <a:gd name="T51" fmla="*/ 91420 h 790"/>
                <a:gd name="T52" fmla="*/ 596025 w 562"/>
                <a:gd name="T53" fmla="*/ 105239 h 790"/>
                <a:gd name="T54" fmla="*/ 644319 w 562"/>
                <a:gd name="T55" fmla="*/ 122248 h 790"/>
                <a:gd name="T56" fmla="*/ 630184 w 562"/>
                <a:gd name="T57" fmla="*/ 166895 h 790"/>
                <a:gd name="T58" fmla="*/ 661988 w 562"/>
                <a:gd name="T59" fmla="*/ 198785 h 790"/>
                <a:gd name="T60" fmla="*/ 630184 w 562"/>
                <a:gd name="T61" fmla="*/ 212605 h 790"/>
                <a:gd name="T62" fmla="*/ 596025 w 562"/>
                <a:gd name="T63" fmla="*/ 229613 h 790"/>
                <a:gd name="T64" fmla="*/ 559509 w 562"/>
                <a:gd name="T65" fmla="*/ 245558 h 790"/>
                <a:gd name="T66" fmla="*/ 527706 w 562"/>
                <a:gd name="T67" fmla="*/ 289142 h 790"/>
                <a:gd name="T68" fmla="*/ 508859 w 562"/>
                <a:gd name="T69" fmla="*/ 335915 h 790"/>
                <a:gd name="T70" fmla="*/ 508859 w 562"/>
                <a:gd name="T71" fmla="*/ 381625 h 790"/>
                <a:gd name="T72" fmla="*/ 474700 w 562"/>
                <a:gd name="T73" fmla="*/ 396507 h 790"/>
                <a:gd name="T74" fmla="*/ 424049 w 562"/>
                <a:gd name="T75" fmla="*/ 458163 h 790"/>
                <a:gd name="T76" fmla="*/ 374577 w 562"/>
                <a:gd name="T77" fmla="*/ 458163 h 790"/>
                <a:gd name="T78" fmla="*/ 374577 w 562"/>
                <a:gd name="T79" fmla="*/ 517692 h 790"/>
                <a:gd name="T80" fmla="*/ 389890 w 562"/>
                <a:gd name="T81" fmla="*/ 565528 h 790"/>
                <a:gd name="T82" fmla="*/ 355730 w 562"/>
                <a:gd name="T83" fmla="*/ 610175 h 790"/>
                <a:gd name="T84" fmla="*/ 321571 w 562"/>
                <a:gd name="T85" fmla="*/ 642066 h 790"/>
                <a:gd name="T86" fmla="*/ 340417 w 562"/>
                <a:gd name="T87" fmla="*/ 672893 h 790"/>
                <a:gd name="T88" fmla="*/ 321571 w 562"/>
                <a:gd name="T89" fmla="*/ 701595 h 790"/>
                <a:gd name="T90" fmla="*/ 270920 w 562"/>
                <a:gd name="T91" fmla="*/ 717540 h 790"/>
                <a:gd name="T92" fmla="*/ 255607 w 562"/>
                <a:gd name="T93" fmla="*/ 746242 h 790"/>
                <a:gd name="T94" fmla="*/ 239117 w 562"/>
                <a:gd name="T95" fmla="*/ 822780 h 790"/>
                <a:gd name="T96" fmla="*/ 255607 w 562"/>
                <a:gd name="T97" fmla="*/ 822780 h 7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62" h="790">
                  <a:moveTo>
                    <a:pt x="217" y="774"/>
                  </a:moveTo>
                  <a:lnTo>
                    <a:pt x="172" y="790"/>
                  </a:lnTo>
                  <a:lnTo>
                    <a:pt x="159" y="790"/>
                  </a:lnTo>
                  <a:lnTo>
                    <a:pt x="159" y="774"/>
                  </a:lnTo>
                  <a:lnTo>
                    <a:pt x="145" y="790"/>
                  </a:lnTo>
                  <a:lnTo>
                    <a:pt x="130" y="774"/>
                  </a:lnTo>
                  <a:lnTo>
                    <a:pt x="101" y="761"/>
                  </a:lnTo>
                  <a:lnTo>
                    <a:pt x="87" y="747"/>
                  </a:lnTo>
                  <a:lnTo>
                    <a:pt x="73" y="747"/>
                  </a:lnTo>
                  <a:lnTo>
                    <a:pt x="58" y="747"/>
                  </a:lnTo>
                  <a:lnTo>
                    <a:pt x="58" y="731"/>
                  </a:lnTo>
                  <a:lnTo>
                    <a:pt x="42" y="718"/>
                  </a:lnTo>
                  <a:lnTo>
                    <a:pt x="29" y="731"/>
                  </a:lnTo>
                  <a:lnTo>
                    <a:pt x="13" y="731"/>
                  </a:lnTo>
                  <a:lnTo>
                    <a:pt x="0" y="731"/>
                  </a:lnTo>
                  <a:lnTo>
                    <a:pt x="0" y="718"/>
                  </a:lnTo>
                  <a:lnTo>
                    <a:pt x="13" y="702"/>
                  </a:lnTo>
                  <a:lnTo>
                    <a:pt x="29" y="675"/>
                  </a:lnTo>
                  <a:lnTo>
                    <a:pt x="29" y="660"/>
                  </a:lnTo>
                  <a:lnTo>
                    <a:pt x="42" y="646"/>
                  </a:lnTo>
                  <a:lnTo>
                    <a:pt x="58" y="646"/>
                  </a:lnTo>
                  <a:lnTo>
                    <a:pt x="58" y="633"/>
                  </a:lnTo>
                  <a:lnTo>
                    <a:pt x="73" y="604"/>
                  </a:lnTo>
                  <a:lnTo>
                    <a:pt x="58" y="588"/>
                  </a:lnTo>
                  <a:lnTo>
                    <a:pt x="73" y="574"/>
                  </a:lnTo>
                  <a:lnTo>
                    <a:pt x="73" y="559"/>
                  </a:lnTo>
                  <a:lnTo>
                    <a:pt x="87" y="545"/>
                  </a:lnTo>
                  <a:lnTo>
                    <a:pt x="101" y="532"/>
                  </a:lnTo>
                  <a:lnTo>
                    <a:pt x="101" y="516"/>
                  </a:lnTo>
                  <a:lnTo>
                    <a:pt x="101" y="487"/>
                  </a:lnTo>
                  <a:lnTo>
                    <a:pt x="87" y="487"/>
                  </a:lnTo>
                  <a:lnTo>
                    <a:pt x="73" y="474"/>
                  </a:lnTo>
                  <a:lnTo>
                    <a:pt x="42" y="474"/>
                  </a:lnTo>
                  <a:lnTo>
                    <a:pt x="42" y="460"/>
                  </a:lnTo>
                  <a:lnTo>
                    <a:pt x="42" y="444"/>
                  </a:lnTo>
                  <a:lnTo>
                    <a:pt x="58" y="431"/>
                  </a:lnTo>
                  <a:lnTo>
                    <a:pt x="73" y="417"/>
                  </a:lnTo>
                  <a:lnTo>
                    <a:pt x="73" y="402"/>
                  </a:lnTo>
                  <a:lnTo>
                    <a:pt x="73" y="388"/>
                  </a:lnTo>
                  <a:lnTo>
                    <a:pt x="73" y="373"/>
                  </a:lnTo>
                  <a:lnTo>
                    <a:pt x="87" y="359"/>
                  </a:lnTo>
                  <a:lnTo>
                    <a:pt x="114" y="359"/>
                  </a:lnTo>
                  <a:lnTo>
                    <a:pt x="130" y="359"/>
                  </a:lnTo>
                  <a:lnTo>
                    <a:pt x="145" y="330"/>
                  </a:lnTo>
                  <a:lnTo>
                    <a:pt x="159" y="316"/>
                  </a:lnTo>
                  <a:lnTo>
                    <a:pt x="159" y="301"/>
                  </a:lnTo>
                  <a:lnTo>
                    <a:pt x="172" y="287"/>
                  </a:lnTo>
                  <a:lnTo>
                    <a:pt x="188" y="272"/>
                  </a:lnTo>
                  <a:lnTo>
                    <a:pt x="203" y="245"/>
                  </a:lnTo>
                  <a:lnTo>
                    <a:pt x="217" y="231"/>
                  </a:lnTo>
                  <a:lnTo>
                    <a:pt x="217" y="200"/>
                  </a:lnTo>
                  <a:lnTo>
                    <a:pt x="230" y="187"/>
                  </a:lnTo>
                  <a:lnTo>
                    <a:pt x="246" y="173"/>
                  </a:lnTo>
                  <a:lnTo>
                    <a:pt x="246" y="144"/>
                  </a:lnTo>
                  <a:lnTo>
                    <a:pt x="260" y="128"/>
                  </a:lnTo>
                  <a:lnTo>
                    <a:pt x="273" y="115"/>
                  </a:lnTo>
                  <a:lnTo>
                    <a:pt x="273" y="86"/>
                  </a:lnTo>
                  <a:lnTo>
                    <a:pt x="273" y="72"/>
                  </a:lnTo>
                  <a:lnTo>
                    <a:pt x="289" y="57"/>
                  </a:lnTo>
                  <a:lnTo>
                    <a:pt x="289" y="43"/>
                  </a:lnTo>
                  <a:lnTo>
                    <a:pt x="289" y="28"/>
                  </a:lnTo>
                  <a:lnTo>
                    <a:pt x="289" y="14"/>
                  </a:lnTo>
                  <a:lnTo>
                    <a:pt x="318" y="14"/>
                  </a:lnTo>
                  <a:lnTo>
                    <a:pt x="331" y="14"/>
                  </a:lnTo>
                  <a:lnTo>
                    <a:pt x="331" y="0"/>
                  </a:lnTo>
                  <a:lnTo>
                    <a:pt x="360" y="14"/>
                  </a:lnTo>
                  <a:lnTo>
                    <a:pt x="374" y="14"/>
                  </a:lnTo>
                  <a:lnTo>
                    <a:pt x="374" y="28"/>
                  </a:lnTo>
                  <a:lnTo>
                    <a:pt x="374" y="43"/>
                  </a:lnTo>
                  <a:lnTo>
                    <a:pt x="374" y="57"/>
                  </a:lnTo>
                  <a:lnTo>
                    <a:pt x="390" y="57"/>
                  </a:lnTo>
                  <a:lnTo>
                    <a:pt x="403" y="57"/>
                  </a:lnTo>
                  <a:lnTo>
                    <a:pt x="419" y="57"/>
                  </a:lnTo>
                  <a:lnTo>
                    <a:pt x="432" y="72"/>
                  </a:lnTo>
                  <a:lnTo>
                    <a:pt x="448" y="72"/>
                  </a:lnTo>
                  <a:lnTo>
                    <a:pt x="461" y="86"/>
                  </a:lnTo>
                  <a:lnTo>
                    <a:pt x="475" y="99"/>
                  </a:lnTo>
                  <a:lnTo>
                    <a:pt x="475" y="86"/>
                  </a:lnTo>
                  <a:lnTo>
                    <a:pt x="490" y="86"/>
                  </a:lnTo>
                  <a:lnTo>
                    <a:pt x="506" y="86"/>
                  </a:lnTo>
                  <a:lnTo>
                    <a:pt x="506" y="99"/>
                  </a:lnTo>
                  <a:lnTo>
                    <a:pt x="519" y="99"/>
                  </a:lnTo>
                  <a:lnTo>
                    <a:pt x="535" y="99"/>
                  </a:lnTo>
                  <a:lnTo>
                    <a:pt x="547" y="115"/>
                  </a:lnTo>
                  <a:lnTo>
                    <a:pt x="535" y="128"/>
                  </a:lnTo>
                  <a:lnTo>
                    <a:pt x="535" y="144"/>
                  </a:lnTo>
                  <a:lnTo>
                    <a:pt x="535" y="157"/>
                  </a:lnTo>
                  <a:lnTo>
                    <a:pt x="547" y="157"/>
                  </a:lnTo>
                  <a:lnTo>
                    <a:pt x="562" y="173"/>
                  </a:lnTo>
                  <a:lnTo>
                    <a:pt x="562" y="187"/>
                  </a:lnTo>
                  <a:lnTo>
                    <a:pt x="547" y="187"/>
                  </a:lnTo>
                  <a:lnTo>
                    <a:pt x="547" y="200"/>
                  </a:lnTo>
                  <a:lnTo>
                    <a:pt x="535" y="200"/>
                  </a:lnTo>
                  <a:lnTo>
                    <a:pt x="519" y="200"/>
                  </a:lnTo>
                  <a:lnTo>
                    <a:pt x="519" y="216"/>
                  </a:lnTo>
                  <a:lnTo>
                    <a:pt x="506" y="216"/>
                  </a:lnTo>
                  <a:lnTo>
                    <a:pt x="490" y="216"/>
                  </a:lnTo>
                  <a:lnTo>
                    <a:pt x="490" y="231"/>
                  </a:lnTo>
                  <a:lnTo>
                    <a:pt x="475" y="231"/>
                  </a:lnTo>
                  <a:lnTo>
                    <a:pt x="461" y="245"/>
                  </a:lnTo>
                  <a:lnTo>
                    <a:pt x="461" y="258"/>
                  </a:lnTo>
                  <a:lnTo>
                    <a:pt x="448" y="272"/>
                  </a:lnTo>
                  <a:lnTo>
                    <a:pt x="448" y="287"/>
                  </a:lnTo>
                  <a:lnTo>
                    <a:pt x="432" y="301"/>
                  </a:lnTo>
                  <a:lnTo>
                    <a:pt x="432" y="316"/>
                  </a:lnTo>
                  <a:lnTo>
                    <a:pt x="432" y="330"/>
                  </a:lnTo>
                  <a:lnTo>
                    <a:pt x="432" y="346"/>
                  </a:lnTo>
                  <a:lnTo>
                    <a:pt x="432" y="359"/>
                  </a:lnTo>
                  <a:lnTo>
                    <a:pt x="419" y="359"/>
                  </a:lnTo>
                  <a:lnTo>
                    <a:pt x="403" y="359"/>
                  </a:lnTo>
                  <a:lnTo>
                    <a:pt x="403" y="373"/>
                  </a:lnTo>
                  <a:lnTo>
                    <a:pt x="374" y="402"/>
                  </a:lnTo>
                  <a:lnTo>
                    <a:pt x="374" y="417"/>
                  </a:lnTo>
                  <a:lnTo>
                    <a:pt x="360" y="431"/>
                  </a:lnTo>
                  <a:lnTo>
                    <a:pt x="360" y="444"/>
                  </a:lnTo>
                  <a:lnTo>
                    <a:pt x="347" y="444"/>
                  </a:lnTo>
                  <a:lnTo>
                    <a:pt x="318" y="431"/>
                  </a:lnTo>
                  <a:lnTo>
                    <a:pt x="318" y="460"/>
                  </a:lnTo>
                  <a:lnTo>
                    <a:pt x="318" y="474"/>
                  </a:lnTo>
                  <a:lnTo>
                    <a:pt x="318" y="487"/>
                  </a:lnTo>
                  <a:lnTo>
                    <a:pt x="331" y="503"/>
                  </a:lnTo>
                  <a:lnTo>
                    <a:pt x="331" y="516"/>
                  </a:lnTo>
                  <a:lnTo>
                    <a:pt x="331" y="532"/>
                  </a:lnTo>
                  <a:lnTo>
                    <a:pt x="318" y="545"/>
                  </a:lnTo>
                  <a:lnTo>
                    <a:pt x="302" y="559"/>
                  </a:lnTo>
                  <a:lnTo>
                    <a:pt x="302" y="574"/>
                  </a:lnTo>
                  <a:lnTo>
                    <a:pt x="289" y="574"/>
                  </a:lnTo>
                  <a:lnTo>
                    <a:pt x="273" y="588"/>
                  </a:lnTo>
                  <a:lnTo>
                    <a:pt x="273" y="604"/>
                  </a:lnTo>
                  <a:lnTo>
                    <a:pt x="260" y="617"/>
                  </a:lnTo>
                  <a:lnTo>
                    <a:pt x="273" y="633"/>
                  </a:lnTo>
                  <a:lnTo>
                    <a:pt x="289" y="633"/>
                  </a:lnTo>
                  <a:lnTo>
                    <a:pt x="289" y="646"/>
                  </a:lnTo>
                  <a:lnTo>
                    <a:pt x="289" y="660"/>
                  </a:lnTo>
                  <a:lnTo>
                    <a:pt x="273" y="660"/>
                  </a:lnTo>
                  <a:lnTo>
                    <a:pt x="260" y="675"/>
                  </a:lnTo>
                  <a:lnTo>
                    <a:pt x="246" y="675"/>
                  </a:lnTo>
                  <a:lnTo>
                    <a:pt x="230" y="675"/>
                  </a:lnTo>
                  <a:lnTo>
                    <a:pt x="230" y="689"/>
                  </a:lnTo>
                  <a:lnTo>
                    <a:pt x="217" y="689"/>
                  </a:lnTo>
                  <a:lnTo>
                    <a:pt x="217" y="702"/>
                  </a:lnTo>
                  <a:lnTo>
                    <a:pt x="203" y="718"/>
                  </a:lnTo>
                  <a:lnTo>
                    <a:pt x="203" y="747"/>
                  </a:lnTo>
                  <a:lnTo>
                    <a:pt x="203" y="774"/>
                  </a:lnTo>
                  <a:lnTo>
                    <a:pt x="217" y="77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1" name="Freeform 1044">
              <a:extLst>
                <a:ext uri="{FF2B5EF4-FFF2-40B4-BE49-F238E27FC236}">
                  <a16:creationId xmlns:a16="http://schemas.microsoft.com/office/drawing/2014/main" id="{1195819C-C21A-3729-7B08-F8E3D90C71E6}"/>
                </a:ext>
              </a:extLst>
            </p:cNvPr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1957387" y="4607420"/>
              <a:ext cx="612339" cy="776804"/>
            </a:xfrm>
            <a:custGeom>
              <a:avLst/>
              <a:gdLst>
                <a:gd name="T0" fmla="*/ 187288 w 562"/>
                <a:gd name="T1" fmla="*/ 839788 h 790"/>
                <a:gd name="T2" fmla="*/ 153129 w 562"/>
                <a:gd name="T3" fmla="*/ 822780 h 790"/>
                <a:gd name="T4" fmla="*/ 85988 w 562"/>
                <a:gd name="T5" fmla="*/ 794078 h 790"/>
                <a:gd name="T6" fmla="*/ 49472 w 562"/>
                <a:gd name="T7" fmla="*/ 763250 h 790"/>
                <a:gd name="T8" fmla="*/ 0 w 562"/>
                <a:gd name="T9" fmla="*/ 777070 h 790"/>
                <a:gd name="T10" fmla="*/ 34160 w 562"/>
                <a:gd name="T11" fmla="*/ 717540 h 790"/>
                <a:gd name="T12" fmla="*/ 68319 w 562"/>
                <a:gd name="T13" fmla="*/ 686713 h 790"/>
                <a:gd name="T14" fmla="*/ 68319 w 562"/>
                <a:gd name="T15" fmla="*/ 625057 h 790"/>
                <a:gd name="T16" fmla="*/ 102479 w 562"/>
                <a:gd name="T17" fmla="*/ 579347 h 790"/>
                <a:gd name="T18" fmla="*/ 118969 w 562"/>
                <a:gd name="T19" fmla="*/ 517692 h 790"/>
                <a:gd name="T20" fmla="*/ 49472 w 562"/>
                <a:gd name="T21" fmla="*/ 503873 h 790"/>
                <a:gd name="T22" fmla="*/ 68319 w 562"/>
                <a:gd name="T23" fmla="*/ 458163 h 790"/>
                <a:gd name="T24" fmla="*/ 85988 w 562"/>
                <a:gd name="T25" fmla="*/ 412453 h 790"/>
                <a:gd name="T26" fmla="*/ 134282 w 562"/>
                <a:gd name="T27" fmla="*/ 381625 h 790"/>
                <a:gd name="T28" fmla="*/ 187288 w 562"/>
                <a:gd name="T29" fmla="*/ 335915 h 790"/>
                <a:gd name="T30" fmla="*/ 221448 w 562"/>
                <a:gd name="T31" fmla="*/ 289142 h 790"/>
                <a:gd name="T32" fmla="*/ 255607 w 562"/>
                <a:gd name="T33" fmla="*/ 212605 h 790"/>
                <a:gd name="T34" fmla="*/ 289767 w 562"/>
                <a:gd name="T35" fmla="*/ 153075 h 790"/>
                <a:gd name="T36" fmla="*/ 321571 w 562"/>
                <a:gd name="T37" fmla="*/ 91420 h 790"/>
                <a:gd name="T38" fmla="*/ 340417 w 562"/>
                <a:gd name="T39" fmla="*/ 45710 h 790"/>
                <a:gd name="T40" fmla="*/ 374577 w 562"/>
                <a:gd name="T41" fmla="*/ 14882 h 790"/>
                <a:gd name="T42" fmla="*/ 424049 w 562"/>
                <a:gd name="T43" fmla="*/ 14882 h 790"/>
                <a:gd name="T44" fmla="*/ 440540 w 562"/>
                <a:gd name="T45" fmla="*/ 45710 h 790"/>
                <a:gd name="T46" fmla="*/ 474700 w 562"/>
                <a:gd name="T47" fmla="*/ 60592 h 790"/>
                <a:gd name="T48" fmla="*/ 527706 w 562"/>
                <a:gd name="T49" fmla="*/ 76538 h 790"/>
                <a:gd name="T50" fmla="*/ 559509 w 562"/>
                <a:gd name="T51" fmla="*/ 91420 h 790"/>
                <a:gd name="T52" fmla="*/ 596025 w 562"/>
                <a:gd name="T53" fmla="*/ 105239 h 790"/>
                <a:gd name="T54" fmla="*/ 644319 w 562"/>
                <a:gd name="T55" fmla="*/ 122248 h 790"/>
                <a:gd name="T56" fmla="*/ 630184 w 562"/>
                <a:gd name="T57" fmla="*/ 166895 h 790"/>
                <a:gd name="T58" fmla="*/ 661988 w 562"/>
                <a:gd name="T59" fmla="*/ 198785 h 790"/>
                <a:gd name="T60" fmla="*/ 630184 w 562"/>
                <a:gd name="T61" fmla="*/ 212605 h 790"/>
                <a:gd name="T62" fmla="*/ 596025 w 562"/>
                <a:gd name="T63" fmla="*/ 229613 h 790"/>
                <a:gd name="T64" fmla="*/ 559509 w 562"/>
                <a:gd name="T65" fmla="*/ 245558 h 790"/>
                <a:gd name="T66" fmla="*/ 527706 w 562"/>
                <a:gd name="T67" fmla="*/ 289142 h 790"/>
                <a:gd name="T68" fmla="*/ 508859 w 562"/>
                <a:gd name="T69" fmla="*/ 335915 h 790"/>
                <a:gd name="T70" fmla="*/ 508859 w 562"/>
                <a:gd name="T71" fmla="*/ 381625 h 790"/>
                <a:gd name="T72" fmla="*/ 474700 w 562"/>
                <a:gd name="T73" fmla="*/ 396507 h 790"/>
                <a:gd name="T74" fmla="*/ 424049 w 562"/>
                <a:gd name="T75" fmla="*/ 458163 h 790"/>
                <a:gd name="T76" fmla="*/ 374577 w 562"/>
                <a:gd name="T77" fmla="*/ 458163 h 790"/>
                <a:gd name="T78" fmla="*/ 374577 w 562"/>
                <a:gd name="T79" fmla="*/ 517692 h 790"/>
                <a:gd name="T80" fmla="*/ 389890 w 562"/>
                <a:gd name="T81" fmla="*/ 565528 h 790"/>
                <a:gd name="T82" fmla="*/ 355730 w 562"/>
                <a:gd name="T83" fmla="*/ 610175 h 790"/>
                <a:gd name="T84" fmla="*/ 321571 w 562"/>
                <a:gd name="T85" fmla="*/ 642066 h 790"/>
                <a:gd name="T86" fmla="*/ 340417 w 562"/>
                <a:gd name="T87" fmla="*/ 672893 h 790"/>
                <a:gd name="T88" fmla="*/ 321571 w 562"/>
                <a:gd name="T89" fmla="*/ 701595 h 790"/>
                <a:gd name="T90" fmla="*/ 270920 w 562"/>
                <a:gd name="T91" fmla="*/ 717540 h 790"/>
                <a:gd name="T92" fmla="*/ 255607 w 562"/>
                <a:gd name="T93" fmla="*/ 746242 h 790"/>
                <a:gd name="T94" fmla="*/ 239117 w 562"/>
                <a:gd name="T95" fmla="*/ 822780 h 7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62" h="790">
                  <a:moveTo>
                    <a:pt x="217" y="774"/>
                  </a:moveTo>
                  <a:lnTo>
                    <a:pt x="172" y="790"/>
                  </a:lnTo>
                  <a:lnTo>
                    <a:pt x="159" y="790"/>
                  </a:lnTo>
                  <a:lnTo>
                    <a:pt x="159" y="774"/>
                  </a:lnTo>
                  <a:lnTo>
                    <a:pt x="145" y="790"/>
                  </a:lnTo>
                  <a:lnTo>
                    <a:pt x="130" y="774"/>
                  </a:lnTo>
                  <a:lnTo>
                    <a:pt x="101" y="761"/>
                  </a:lnTo>
                  <a:lnTo>
                    <a:pt x="87" y="747"/>
                  </a:lnTo>
                  <a:lnTo>
                    <a:pt x="73" y="747"/>
                  </a:lnTo>
                  <a:lnTo>
                    <a:pt x="58" y="747"/>
                  </a:lnTo>
                  <a:lnTo>
                    <a:pt x="58" y="731"/>
                  </a:lnTo>
                  <a:lnTo>
                    <a:pt x="42" y="718"/>
                  </a:lnTo>
                  <a:lnTo>
                    <a:pt x="29" y="731"/>
                  </a:lnTo>
                  <a:lnTo>
                    <a:pt x="13" y="731"/>
                  </a:lnTo>
                  <a:lnTo>
                    <a:pt x="0" y="731"/>
                  </a:lnTo>
                  <a:lnTo>
                    <a:pt x="0" y="718"/>
                  </a:lnTo>
                  <a:lnTo>
                    <a:pt x="13" y="702"/>
                  </a:lnTo>
                  <a:lnTo>
                    <a:pt x="29" y="675"/>
                  </a:lnTo>
                  <a:lnTo>
                    <a:pt x="29" y="660"/>
                  </a:lnTo>
                  <a:lnTo>
                    <a:pt x="42" y="646"/>
                  </a:lnTo>
                  <a:lnTo>
                    <a:pt x="58" y="646"/>
                  </a:lnTo>
                  <a:lnTo>
                    <a:pt x="58" y="633"/>
                  </a:lnTo>
                  <a:lnTo>
                    <a:pt x="73" y="604"/>
                  </a:lnTo>
                  <a:lnTo>
                    <a:pt x="58" y="588"/>
                  </a:lnTo>
                  <a:lnTo>
                    <a:pt x="73" y="574"/>
                  </a:lnTo>
                  <a:lnTo>
                    <a:pt x="73" y="559"/>
                  </a:lnTo>
                  <a:lnTo>
                    <a:pt x="87" y="545"/>
                  </a:lnTo>
                  <a:lnTo>
                    <a:pt x="101" y="532"/>
                  </a:lnTo>
                  <a:lnTo>
                    <a:pt x="101" y="516"/>
                  </a:lnTo>
                  <a:lnTo>
                    <a:pt x="101" y="487"/>
                  </a:lnTo>
                  <a:lnTo>
                    <a:pt x="87" y="487"/>
                  </a:lnTo>
                  <a:lnTo>
                    <a:pt x="73" y="474"/>
                  </a:lnTo>
                  <a:lnTo>
                    <a:pt x="42" y="474"/>
                  </a:lnTo>
                  <a:lnTo>
                    <a:pt x="42" y="460"/>
                  </a:lnTo>
                  <a:lnTo>
                    <a:pt x="42" y="444"/>
                  </a:lnTo>
                  <a:lnTo>
                    <a:pt x="58" y="431"/>
                  </a:lnTo>
                  <a:lnTo>
                    <a:pt x="73" y="417"/>
                  </a:lnTo>
                  <a:lnTo>
                    <a:pt x="73" y="402"/>
                  </a:lnTo>
                  <a:lnTo>
                    <a:pt x="73" y="388"/>
                  </a:lnTo>
                  <a:lnTo>
                    <a:pt x="73" y="373"/>
                  </a:lnTo>
                  <a:lnTo>
                    <a:pt x="87" y="359"/>
                  </a:lnTo>
                  <a:lnTo>
                    <a:pt x="114" y="359"/>
                  </a:lnTo>
                  <a:lnTo>
                    <a:pt x="130" y="359"/>
                  </a:lnTo>
                  <a:lnTo>
                    <a:pt x="145" y="330"/>
                  </a:lnTo>
                  <a:lnTo>
                    <a:pt x="159" y="316"/>
                  </a:lnTo>
                  <a:lnTo>
                    <a:pt x="159" y="301"/>
                  </a:lnTo>
                  <a:lnTo>
                    <a:pt x="172" y="287"/>
                  </a:lnTo>
                  <a:lnTo>
                    <a:pt x="188" y="272"/>
                  </a:lnTo>
                  <a:lnTo>
                    <a:pt x="203" y="245"/>
                  </a:lnTo>
                  <a:lnTo>
                    <a:pt x="217" y="231"/>
                  </a:lnTo>
                  <a:lnTo>
                    <a:pt x="217" y="200"/>
                  </a:lnTo>
                  <a:lnTo>
                    <a:pt x="230" y="187"/>
                  </a:lnTo>
                  <a:lnTo>
                    <a:pt x="246" y="173"/>
                  </a:lnTo>
                  <a:lnTo>
                    <a:pt x="246" y="144"/>
                  </a:lnTo>
                  <a:lnTo>
                    <a:pt x="260" y="128"/>
                  </a:lnTo>
                  <a:lnTo>
                    <a:pt x="273" y="115"/>
                  </a:lnTo>
                  <a:lnTo>
                    <a:pt x="273" y="86"/>
                  </a:lnTo>
                  <a:lnTo>
                    <a:pt x="273" y="72"/>
                  </a:lnTo>
                  <a:lnTo>
                    <a:pt x="289" y="57"/>
                  </a:lnTo>
                  <a:lnTo>
                    <a:pt x="289" y="43"/>
                  </a:lnTo>
                  <a:lnTo>
                    <a:pt x="289" y="28"/>
                  </a:lnTo>
                  <a:lnTo>
                    <a:pt x="289" y="14"/>
                  </a:lnTo>
                  <a:lnTo>
                    <a:pt x="318" y="14"/>
                  </a:lnTo>
                  <a:lnTo>
                    <a:pt x="331" y="14"/>
                  </a:lnTo>
                  <a:lnTo>
                    <a:pt x="331" y="0"/>
                  </a:lnTo>
                  <a:lnTo>
                    <a:pt x="360" y="14"/>
                  </a:lnTo>
                  <a:lnTo>
                    <a:pt x="374" y="14"/>
                  </a:lnTo>
                  <a:lnTo>
                    <a:pt x="374" y="28"/>
                  </a:lnTo>
                  <a:lnTo>
                    <a:pt x="374" y="43"/>
                  </a:lnTo>
                  <a:lnTo>
                    <a:pt x="374" y="57"/>
                  </a:lnTo>
                  <a:lnTo>
                    <a:pt x="390" y="57"/>
                  </a:lnTo>
                  <a:lnTo>
                    <a:pt x="403" y="57"/>
                  </a:lnTo>
                  <a:lnTo>
                    <a:pt x="419" y="57"/>
                  </a:lnTo>
                  <a:lnTo>
                    <a:pt x="432" y="72"/>
                  </a:lnTo>
                  <a:lnTo>
                    <a:pt x="448" y="72"/>
                  </a:lnTo>
                  <a:lnTo>
                    <a:pt x="461" y="86"/>
                  </a:lnTo>
                  <a:lnTo>
                    <a:pt x="475" y="99"/>
                  </a:lnTo>
                  <a:lnTo>
                    <a:pt x="475" y="86"/>
                  </a:lnTo>
                  <a:lnTo>
                    <a:pt x="490" y="86"/>
                  </a:lnTo>
                  <a:lnTo>
                    <a:pt x="506" y="86"/>
                  </a:lnTo>
                  <a:lnTo>
                    <a:pt x="506" y="99"/>
                  </a:lnTo>
                  <a:lnTo>
                    <a:pt x="519" y="99"/>
                  </a:lnTo>
                  <a:lnTo>
                    <a:pt x="535" y="99"/>
                  </a:lnTo>
                  <a:lnTo>
                    <a:pt x="547" y="115"/>
                  </a:lnTo>
                  <a:lnTo>
                    <a:pt x="535" y="128"/>
                  </a:lnTo>
                  <a:lnTo>
                    <a:pt x="535" y="144"/>
                  </a:lnTo>
                  <a:lnTo>
                    <a:pt x="535" y="157"/>
                  </a:lnTo>
                  <a:lnTo>
                    <a:pt x="547" y="157"/>
                  </a:lnTo>
                  <a:lnTo>
                    <a:pt x="562" y="173"/>
                  </a:lnTo>
                  <a:lnTo>
                    <a:pt x="562" y="187"/>
                  </a:lnTo>
                  <a:lnTo>
                    <a:pt x="547" y="187"/>
                  </a:lnTo>
                  <a:lnTo>
                    <a:pt x="547" y="200"/>
                  </a:lnTo>
                  <a:lnTo>
                    <a:pt x="535" y="200"/>
                  </a:lnTo>
                  <a:lnTo>
                    <a:pt x="519" y="200"/>
                  </a:lnTo>
                  <a:lnTo>
                    <a:pt x="519" y="216"/>
                  </a:lnTo>
                  <a:lnTo>
                    <a:pt x="506" y="216"/>
                  </a:lnTo>
                  <a:lnTo>
                    <a:pt x="490" y="216"/>
                  </a:lnTo>
                  <a:lnTo>
                    <a:pt x="490" y="231"/>
                  </a:lnTo>
                  <a:lnTo>
                    <a:pt x="475" y="231"/>
                  </a:lnTo>
                  <a:lnTo>
                    <a:pt x="461" y="245"/>
                  </a:lnTo>
                  <a:lnTo>
                    <a:pt x="461" y="258"/>
                  </a:lnTo>
                  <a:lnTo>
                    <a:pt x="448" y="272"/>
                  </a:lnTo>
                  <a:lnTo>
                    <a:pt x="448" y="287"/>
                  </a:lnTo>
                  <a:lnTo>
                    <a:pt x="432" y="301"/>
                  </a:lnTo>
                  <a:lnTo>
                    <a:pt x="432" y="316"/>
                  </a:lnTo>
                  <a:lnTo>
                    <a:pt x="432" y="330"/>
                  </a:lnTo>
                  <a:lnTo>
                    <a:pt x="432" y="346"/>
                  </a:lnTo>
                  <a:lnTo>
                    <a:pt x="432" y="359"/>
                  </a:lnTo>
                  <a:lnTo>
                    <a:pt x="419" y="359"/>
                  </a:lnTo>
                  <a:lnTo>
                    <a:pt x="403" y="359"/>
                  </a:lnTo>
                  <a:lnTo>
                    <a:pt x="403" y="373"/>
                  </a:lnTo>
                  <a:lnTo>
                    <a:pt x="374" y="402"/>
                  </a:lnTo>
                  <a:lnTo>
                    <a:pt x="374" y="417"/>
                  </a:lnTo>
                  <a:lnTo>
                    <a:pt x="360" y="431"/>
                  </a:lnTo>
                  <a:lnTo>
                    <a:pt x="360" y="444"/>
                  </a:lnTo>
                  <a:lnTo>
                    <a:pt x="347" y="444"/>
                  </a:lnTo>
                  <a:lnTo>
                    <a:pt x="318" y="431"/>
                  </a:lnTo>
                  <a:lnTo>
                    <a:pt x="318" y="460"/>
                  </a:lnTo>
                  <a:lnTo>
                    <a:pt x="318" y="474"/>
                  </a:lnTo>
                  <a:lnTo>
                    <a:pt x="318" y="487"/>
                  </a:lnTo>
                  <a:lnTo>
                    <a:pt x="331" y="503"/>
                  </a:lnTo>
                  <a:lnTo>
                    <a:pt x="331" y="516"/>
                  </a:lnTo>
                  <a:lnTo>
                    <a:pt x="331" y="532"/>
                  </a:lnTo>
                  <a:lnTo>
                    <a:pt x="318" y="545"/>
                  </a:lnTo>
                  <a:lnTo>
                    <a:pt x="302" y="559"/>
                  </a:lnTo>
                  <a:lnTo>
                    <a:pt x="302" y="574"/>
                  </a:lnTo>
                  <a:lnTo>
                    <a:pt x="289" y="574"/>
                  </a:lnTo>
                  <a:lnTo>
                    <a:pt x="273" y="588"/>
                  </a:lnTo>
                  <a:lnTo>
                    <a:pt x="273" y="604"/>
                  </a:lnTo>
                  <a:lnTo>
                    <a:pt x="260" y="617"/>
                  </a:lnTo>
                  <a:lnTo>
                    <a:pt x="273" y="633"/>
                  </a:lnTo>
                  <a:lnTo>
                    <a:pt x="289" y="633"/>
                  </a:lnTo>
                  <a:lnTo>
                    <a:pt x="289" y="646"/>
                  </a:lnTo>
                  <a:lnTo>
                    <a:pt x="289" y="660"/>
                  </a:lnTo>
                  <a:lnTo>
                    <a:pt x="273" y="660"/>
                  </a:lnTo>
                  <a:lnTo>
                    <a:pt x="260" y="675"/>
                  </a:lnTo>
                  <a:lnTo>
                    <a:pt x="246" y="675"/>
                  </a:lnTo>
                  <a:lnTo>
                    <a:pt x="230" y="675"/>
                  </a:lnTo>
                  <a:lnTo>
                    <a:pt x="230" y="689"/>
                  </a:lnTo>
                  <a:lnTo>
                    <a:pt x="217" y="689"/>
                  </a:lnTo>
                  <a:lnTo>
                    <a:pt x="217" y="702"/>
                  </a:lnTo>
                  <a:lnTo>
                    <a:pt x="203" y="718"/>
                  </a:lnTo>
                  <a:lnTo>
                    <a:pt x="203" y="747"/>
                  </a:lnTo>
                  <a:lnTo>
                    <a:pt x="203" y="774"/>
                  </a:lnTo>
                  <a:lnTo>
                    <a:pt x="217" y="774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2" name="Freeform 1045">
              <a:extLst>
                <a:ext uri="{FF2B5EF4-FFF2-40B4-BE49-F238E27FC236}">
                  <a16:creationId xmlns:a16="http://schemas.microsoft.com/office/drawing/2014/main" id="{8D62930D-1AF5-224F-1850-B9655BC51E81}"/>
                </a:ext>
              </a:extLst>
            </p:cNvPr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3591759" y="5347514"/>
              <a:ext cx="142438" cy="85169"/>
            </a:xfrm>
            <a:custGeom>
              <a:avLst/>
              <a:gdLst>
                <a:gd name="T0" fmla="*/ 85285 w 130"/>
                <a:gd name="T1" fmla="*/ 92075 h 87"/>
                <a:gd name="T2" fmla="*/ 85285 w 130"/>
                <a:gd name="T3" fmla="*/ 78317 h 87"/>
                <a:gd name="T4" fmla="*/ 68702 w 130"/>
                <a:gd name="T5" fmla="*/ 78317 h 87"/>
                <a:gd name="T6" fmla="*/ 49750 w 130"/>
                <a:gd name="T7" fmla="*/ 46567 h 87"/>
                <a:gd name="T8" fmla="*/ 34351 w 130"/>
                <a:gd name="T9" fmla="*/ 46567 h 87"/>
                <a:gd name="T10" fmla="*/ 0 w 130"/>
                <a:gd name="T11" fmla="*/ 46567 h 87"/>
                <a:gd name="T12" fmla="*/ 0 w 130"/>
                <a:gd name="T13" fmla="*/ 30692 h 87"/>
                <a:gd name="T14" fmla="*/ 15399 w 130"/>
                <a:gd name="T15" fmla="*/ 30692 h 87"/>
                <a:gd name="T16" fmla="*/ 34351 w 130"/>
                <a:gd name="T17" fmla="*/ 30692 h 87"/>
                <a:gd name="T18" fmla="*/ 68702 w 130"/>
                <a:gd name="T19" fmla="*/ 30692 h 87"/>
                <a:gd name="T20" fmla="*/ 68702 w 130"/>
                <a:gd name="T21" fmla="*/ 15875 h 87"/>
                <a:gd name="T22" fmla="*/ 85285 w 130"/>
                <a:gd name="T23" fmla="*/ 0 h 87"/>
                <a:gd name="T24" fmla="*/ 100684 w 130"/>
                <a:gd name="T25" fmla="*/ 15875 h 87"/>
                <a:gd name="T26" fmla="*/ 100684 w 130"/>
                <a:gd name="T27" fmla="*/ 30692 h 87"/>
                <a:gd name="T28" fmla="*/ 119636 w 130"/>
                <a:gd name="T29" fmla="*/ 46567 h 87"/>
                <a:gd name="T30" fmla="*/ 135035 w 130"/>
                <a:gd name="T31" fmla="*/ 46567 h 87"/>
                <a:gd name="T32" fmla="*/ 153987 w 130"/>
                <a:gd name="T33" fmla="*/ 46567 h 87"/>
                <a:gd name="T34" fmla="*/ 135035 w 130"/>
                <a:gd name="T35" fmla="*/ 61383 h 87"/>
                <a:gd name="T36" fmla="*/ 119636 w 130"/>
                <a:gd name="T37" fmla="*/ 61383 h 87"/>
                <a:gd name="T38" fmla="*/ 119636 w 130"/>
                <a:gd name="T39" fmla="*/ 78317 h 87"/>
                <a:gd name="T40" fmla="*/ 100684 w 130"/>
                <a:gd name="T41" fmla="*/ 92075 h 87"/>
                <a:gd name="T42" fmla="*/ 85285 w 130"/>
                <a:gd name="T43" fmla="*/ 92075 h 87"/>
                <a:gd name="T44" fmla="*/ 85285 w 130"/>
                <a:gd name="T45" fmla="*/ 92075 h 87"/>
                <a:gd name="T46" fmla="*/ 85285 w 130"/>
                <a:gd name="T47" fmla="*/ 92075 h 8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0" h="87">
                  <a:moveTo>
                    <a:pt x="72" y="87"/>
                  </a:moveTo>
                  <a:lnTo>
                    <a:pt x="72" y="74"/>
                  </a:lnTo>
                  <a:lnTo>
                    <a:pt x="58" y="74"/>
                  </a:lnTo>
                  <a:lnTo>
                    <a:pt x="42" y="44"/>
                  </a:lnTo>
                  <a:lnTo>
                    <a:pt x="29" y="44"/>
                  </a:lnTo>
                  <a:lnTo>
                    <a:pt x="0" y="44"/>
                  </a:lnTo>
                  <a:lnTo>
                    <a:pt x="0" y="29"/>
                  </a:lnTo>
                  <a:lnTo>
                    <a:pt x="13" y="29"/>
                  </a:lnTo>
                  <a:lnTo>
                    <a:pt x="29" y="29"/>
                  </a:lnTo>
                  <a:lnTo>
                    <a:pt x="58" y="29"/>
                  </a:lnTo>
                  <a:lnTo>
                    <a:pt x="58" y="15"/>
                  </a:lnTo>
                  <a:lnTo>
                    <a:pt x="72" y="0"/>
                  </a:lnTo>
                  <a:lnTo>
                    <a:pt x="85" y="15"/>
                  </a:lnTo>
                  <a:lnTo>
                    <a:pt x="85" y="29"/>
                  </a:lnTo>
                  <a:lnTo>
                    <a:pt x="101" y="44"/>
                  </a:lnTo>
                  <a:lnTo>
                    <a:pt x="114" y="44"/>
                  </a:lnTo>
                  <a:lnTo>
                    <a:pt x="130" y="44"/>
                  </a:lnTo>
                  <a:lnTo>
                    <a:pt x="114" y="58"/>
                  </a:lnTo>
                  <a:lnTo>
                    <a:pt x="101" y="58"/>
                  </a:lnTo>
                  <a:lnTo>
                    <a:pt x="101" y="74"/>
                  </a:lnTo>
                  <a:lnTo>
                    <a:pt x="85" y="87"/>
                  </a:lnTo>
                  <a:lnTo>
                    <a:pt x="72" y="87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3" name="Freeform 1046">
              <a:extLst>
                <a:ext uri="{FF2B5EF4-FFF2-40B4-BE49-F238E27FC236}">
                  <a16:creationId xmlns:a16="http://schemas.microsoft.com/office/drawing/2014/main" id="{54430B3B-CD29-1D7B-DDCA-DC8183BB527F}"/>
                </a:ext>
              </a:extLst>
            </p:cNvPr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3591759" y="5347514"/>
              <a:ext cx="142438" cy="85169"/>
            </a:xfrm>
            <a:custGeom>
              <a:avLst/>
              <a:gdLst>
                <a:gd name="T0" fmla="*/ 85285 w 130"/>
                <a:gd name="T1" fmla="*/ 92075 h 87"/>
                <a:gd name="T2" fmla="*/ 85285 w 130"/>
                <a:gd name="T3" fmla="*/ 78317 h 87"/>
                <a:gd name="T4" fmla="*/ 68702 w 130"/>
                <a:gd name="T5" fmla="*/ 78317 h 87"/>
                <a:gd name="T6" fmla="*/ 49750 w 130"/>
                <a:gd name="T7" fmla="*/ 46567 h 87"/>
                <a:gd name="T8" fmla="*/ 34351 w 130"/>
                <a:gd name="T9" fmla="*/ 46567 h 87"/>
                <a:gd name="T10" fmla="*/ 0 w 130"/>
                <a:gd name="T11" fmla="*/ 46567 h 87"/>
                <a:gd name="T12" fmla="*/ 0 w 130"/>
                <a:gd name="T13" fmla="*/ 30692 h 87"/>
                <a:gd name="T14" fmla="*/ 15399 w 130"/>
                <a:gd name="T15" fmla="*/ 30692 h 87"/>
                <a:gd name="T16" fmla="*/ 34351 w 130"/>
                <a:gd name="T17" fmla="*/ 30692 h 87"/>
                <a:gd name="T18" fmla="*/ 68702 w 130"/>
                <a:gd name="T19" fmla="*/ 30692 h 87"/>
                <a:gd name="T20" fmla="*/ 68702 w 130"/>
                <a:gd name="T21" fmla="*/ 15875 h 87"/>
                <a:gd name="T22" fmla="*/ 85285 w 130"/>
                <a:gd name="T23" fmla="*/ 0 h 87"/>
                <a:gd name="T24" fmla="*/ 100684 w 130"/>
                <a:gd name="T25" fmla="*/ 15875 h 87"/>
                <a:gd name="T26" fmla="*/ 100684 w 130"/>
                <a:gd name="T27" fmla="*/ 30692 h 87"/>
                <a:gd name="T28" fmla="*/ 119636 w 130"/>
                <a:gd name="T29" fmla="*/ 46567 h 87"/>
                <a:gd name="T30" fmla="*/ 135035 w 130"/>
                <a:gd name="T31" fmla="*/ 46567 h 87"/>
                <a:gd name="T32" fmla="*/ 153987 w 130"/>
                <a:gd name="T33" fmla="*/ 46567 h 87"/>
                <a:gd name="T34" fmla="*/ 135035 w 130"/>
                <a:gd name="T35" fmla="*/ 61383 h 87"/>
                <a:gd name="T36" fmla="*/ 119636 w 130"/>
                <a:gd name="T37" fmla="*/ 61383 h 87"/>
                <a:gd name="T38" fmla="*/ 119636 w 130"/>
                <a:gd name="T39" fmla="*/ 78317 h 87"/>
                <a:gd name="T40" fmla="*/ 100684 w 130"/>
                <a:gd name="T41" fmla="*/ 92075 h 87"/>
                <a:gd name="T42" fmla="*/ 85285 w 130"/>
                <a:gd name="T43" fmla="*/ 92075 h 87"/>
                <a:gd name="T44" fmla="*/ 85285 w 130"/>
                <a:gd name="T45" fmla="*/ 92075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0" h="87">
                  <a:moveTo>
                    <a:pt x="72" y="87"/>
                  </a:moveTo>
                  <a:lnTo>
                    <a:pt x="72" y="74"/>
                  </a:lnTo>
                  <a:lnTo>
                    <a:pt x="58" y="74"/>
                  </a:lnTo>
                  <a:lnTo>
                    <a:pt x="42" y="44"/>
                  </a:lnTo>
                  <a:lnTo>
                    <a:pt x="29" y="44"/>
                  </a:lnTo>
                  <a:lnTo>
                    <a:pt x="0" y="44"/>
                  </a:lnTo>
                  <a:lnTo>
                    <a:pt x="0" y="29"/>
                  </a:lnTo>
                  <a:lnTo>
                    <a:pt x="13" y="29"/>
                  </a:lnTo>
                  <a:lnTo>
                    <a:pt x="29" y="29"/>
                  </a:lnTo>
                  <a:lnTo>
                    <a:pt x="58" y="29"/>
                  </a:lnTo>
                  <a:lnTo>
                    <a:pt x="58" y="15"/>
                  </a:lnTo>
                  <a:lnTo>
                    <a:pt x="72" y="0"/>
                  </a:lnTo>
                  <a:lnTo>
                    <a:pt x="85" y="15"/>
                  </a:lnTo>
                  <a:lnTo>
                    <a:pt x="85" y="29"/>
                  </a:lnTo>
                  <a:lnTo>
                    <a:pt x="101" y="44"/>
                  </a:lnTo>
                  <a:lnTo>
                    <a:pt x="114" y="44"/>
                  </a:lnTo>
                  <a:lnTo>
                    <a:pt x="130" y="44"/>
                  </a:lnTo>
                  <a:lnTo>
                    <a:pt x="114" y="58"/>
                  </a:lnTo>
                  <a:lnTo>
                    <a:pt x="101" y="58"/>
                  </a:lnTo>
                  <a:lnTo>
                    <a:pt x="101" y="74"/>
                  </a:lnTo>
                  <a:lnTo>
                    <a:pt x="85" y="87"/>
                  </a:lnTo>
                  <a:lnTo>
                    <a:pt x="72" y="87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4" name="Freeform 1047">
              <a:extLst>
                <a:ext uri="{FF2B5EF4-FFF2-40B4-BE49-F238E27FC236}">
                  <a16:creationId xmlns:a16="http://schemas.microsoft.com/office/drawing/2014/main" id="{57A6B8B4-EC08-0042-ED81-89E19BEFCEC4}"/>
                </a:ext>
              </a:extLst>
            </p:cNvPr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3795871" y="5347514"/>
              <a:ext cx="66080" cy="45522"/>
            </a:xfrm>
            <a:custGeom>
              <a:avLst/>
              <a:gdLst>
                <a:gd name="T0" fmla="*/ 55426 w 58"/>
                <a:gd name="T1" fmla="*/ 49213 h 44"/>
                <a:gd name="T2" fmla="*/ 35719 w 58"/>
                <a:gd name="T3" fmla="*/ 32436 h 44"/>
                <a:gd name="T4" fmla="*/ 18475 w 58"/>
                <a:gd name="T5" fmla="*/ 32436 h 44"/>
                <a:gd name="T6" fmla="*/ 0 w 58"/>
                <a:gd name="T7" fmla="*/ 16777 h 44"/>
                <a:gd name="T8" fmla="*/ 0 w 58"/>
                <a:gd name="T9" fmla="*/ 0 h 44"/>
                <a:gd name="T10" fmla="*/ 18475 w 58"/>
                <a:gd name="T11" fmla="*/ 0 h 44"/>
                <a:gd name="T12" fmla="*/ 35719 w 58"/>
                <a:gd name="T13" fmla="*/ 16777 h 44"/>
                <a:gd name="T14" fmla="*/ 55426 w 58"/>
                <a:gd name="T15" fmla="*/ 16777 h 44"/>
                <a:gd name="T16" fmla="*/ 71438 w 58"/>
                <a:gd name="T17" fmla="*/ 16777 h 44"/>
                <a:gd name="T18" fmla="*/ 71438 w 58"/>
                <a:gd name="T19" fmla="*/ 32436 h 44"/>
                <a:gd name="T20" fmla="*/ 71438 w 58"/>
                <a:gd name="T21" fmla="*/ 49213 h 44"/>
                <a:gd name="T22" fmla="*/ 55426 w 58"/>
                <a:gd name="T23" fmla="*/ 49213 h 44"/>
                <a:gd name="T24" fmla="*/ 55426 w 58"/>
                <a:gd name="T25" fmla="*/ 49213 h 44"/>
                <a:gd name="T26" fmla="*/ 55426 w 58"/>
                <a:gd name="T27" fmla="*/ 49213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8" h="44">
                  <a:moveTo>
                    <a:pt x="45" y="44"/>
                  </a:moveTo>
                  <a:lnTo>
                    <a:pt x="29" y="29"/>
                  </a:lnTo>
                  <a:lnTo>
                    <a:pt x="15" y="29"/>
                  </a:lnTo>
                  <a:lnTo>
                    <a:pt x="0" y="1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29" y="15"/>
                  </a:lnTo>
                  <a:lnTo>
                    <a:pt x="45" y="15"/>
                  </a:lnTo>
                  <a:lnTo>
                    <a:pt x="58" y="15"/>
                  </a:lnTo>
                  <a:lnTo>
                    <a:pt x="58" y="29"/>
                  </a:lnTo>
                  <a:lnTo>
                    <a:pt x="58" y="44"/>
                  </a:lnTo>
                  <a:lnTo>
                    <a:pt x="45" y="4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5" name="Freeform 1048">
              <a:extLst>
                <a:ext uri="{FF2B5EF4-FFF2-40B4-BE49-F238E27FC236}">
                  <a16:creationId xmlns:a16="http://schemas.microsoft.com/office/drawing/2014/main" id="{FEBCE57A-1252-F2B4-4D00-3354F00C7E4B}"/>
                </a:ext>
              </a:extLst>
            </p:cNvPr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3795871" y="5347514"/>
              <a:ext cx="66080" cy="45522"/>
            </a:xfrm>
            <a:custGeom>
              <a:avLst/>
              <a:gdLst>
                <a:gd name="T0" fmla="*/ 55426 w 58"/>
                <a:gd name="T1" fmla="*/ 49213 h 44"/>
                <a:gd name="T2" fmla="*/ 35719 w 58"/>
                <a:gd name="T3" fmla="*/ 32436 h 44"/>
                <a:gd name="T4" fmla="*/ 18475 w 58"/>
                <a:gd name="T5" fmla="*/ 32436 h 44"/>
                <a:gd name="T6" fmla="*/ 0 w 58"/>
                <a:gd name="T7" fmla="*/ 16777 h 44"/>
                <a:gd name="T8" fmla="*/ 0 w 58"/>
                <a:gd name="T9" fmla="*/ 0 h 44"/>
                <a:gd name="T10" fmla="*/ 18475 w 58"/>
                <a:gd name="T11" fmla="*/ 0 h 44"/>
                <a:gd name="T12" fmla="*/ 35719 w 58"/>
                <a:gd name="T13" fmla="*/ 16777 h 44"/>
                <a:gd name="T14" fmla="*/ 55426 w 58"/>
                <a:gd name="T15" fmla="*/ 16777 h 44"/>
                <a:gd name="T16" fmla="*/ 71438 w 58"/>
                <a:gd name="T17" fmla="*/ 16777 h 44"/>
                <a:gd name="T18" fmla="*/ 71438 w 58"/>
                <a:gd name="T19" fmla="*/ 32436 h 44"/>
                <a:gd name="T20" fmla="*/ 71438 w 58"/>
                <a:gd name="T21" fmla="*/ 49213 h 44"/>
                <a:gd name="T22" fmla="*/ 55426 w 58"/>
                <a:gd name="T23" fmla="*/ 49213 h 44"/>
                <a:gd name="T24" fmla="*/ 55426 w 58"/>
                <a:gd name="T25" fmla="*/ 49213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" h="44">
                  <a:moveTo>
                    <a:pt x="45" y="44"/>
                  </a:moveTo>
                  <a:lnTo>
                    <a:pt x="29" y="29"/>
                  </a:lnTo>
                  <a:lnTo>
                    <a:pt x="15" y="29"/>
                  </a:lnTo>
                  <a:lnTo>
                    <a:pt x="0" y="1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29" y="15"/>
                  </a:lnTo>
                  <a:lnTo>
                    <a:pt x="45" y="15"/>
                  </a:lnTo>
                  <a:lnTo>
                    <a:pt x="58" y="15"/>
                  </a:lnTo>
                  <a:lnTo>
                    <a:pt x="58" y="29"/>
                  </a:lnTo>
                  <a:lnTo>
                    <a:pt x="58" y="44"/>
                  </a:lnTo>
                  <a:lnTo>
                    <a:pt x="45" y="44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6" name="Freeform 1049">
              <a:extLst>
                <a:ext uri="{FF2B5EF4-FFF2-40B4-BE49-F238E27FC236}">
                  <a16:creationId xmlns:a16="http://schemas.microsoft.com/office/drawing/2014/main" id="{3B0246AE-7C76-5DE9-1504-EDD947E400D6}"/>
                </a:ext>
              </a:extLst>
            </p:cNvPr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3386177" y="5432682"/>
              <a:ext cx="64611" cy="42585"/>
            </a:xfrm>
            <a:custGeom>
              <a:avLst/>
              <a:gdLst>
                <a:gd name="T0" fmla="*/ 34925 w 58"/>
                <a:gd name="T1" fmla="*/ 31049 h 43"/>
                <a:gd name="T2" fmla="*/ 50581 w 58"/>
                <a:gd name="T3" fmla="*/ 31049 h 43"/>
                <a:gd name="T4" fmla="*/ 50581 w 58"/>
                <a:gd name="T5" fmla="*/ 14989 h 43"/>
                <a:gd name="T6" fmla="*/ 69850 w 58"/>
                <a:gd name="T7" fmla="*/ 0 h 43"/>
                <a:gd name="T8" fmla="*/ 50581 w 58"/>
                <a:gd name="T9" fmla="*/ 0 h 43"/>
                <a:gd name="T10" fmla="*/ 34925 w 58"/>
                <a:gd name="T11" fmla="*/ 0 h 43"/>
                <a:gd name="T12" fmla="*/ 34925 w 58"/>
                <a:gd name="T13" fmla="*/ 14989 h 43"/>
                <a:gd name="T14" fmla="*/ 0 w 58"/>
                <a:gd name="T15" fmla="*/ 14989 h 43"/>
                <a:gd name="T16" fmla="*/ 0 w 58"/>
                <a:gd name="T17" fmla="*/ 31049 h 43"/>
                <a:gd name="T18" fmla="*/ 0 w 58"/>
                <a:gd name="T19" fmla="*/ 46038 h 43"/>
                <a:gd name="T20" fmla="*/ 34925 w 58"/>
                <a:gd name="T21" fmla="*/ 31049 h 43"/>
                <a:gd name="T22" fmla="*/ 34925 w 58"/>
                <a:gd name="T23" fmla="*/ 31049 h 43"/>
                <a:gd name="T24" fmla="*/ 34925 w 58"/>
                <a:gd name="T25" fmla="*/ 31049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" h="43">
                  <a:moveTo>
                    <a:pt x="29" y="29"/>
                  </a:moveTo>
                  <a:lnTo>
                    <a:pt x="42" y="29"/>
                  </a:lnTo>
                  <a:lnTo>
                    <a:pt x="42" y="1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9" y="0"/>
                  </a:lnTo>
                  <a:lnTo>
                    <a:pt x="29" y="14"/>
                  </a:lnTo>
                  <a:lnTo>
                    <a:pt x="0" y="14"/>
                  </a:lnTo>
                  <a:lnTo>
                    <a:pt x="0" y="29"/>
                  </a:lnTo>
                  <a:lnTo>
                    <a:pt x="0" y="43"/>
                  </a:lnTo>
                  <a:lnTo>
                    <a:pt x="29" y="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7" name="Freeform 1050">
              <a:extLst>
                <a:ext uri="{FF2B5EF4-FFF2-40B4-BE49-F238E27FC236}">
                  <a16:creationId xmlns:a16="http://schemas.microsoft.com/office/drawing/2014/main" id="{DBEDABB1-3A21-F2E5-4F5C-2060B4089E8D}"/>
                </a:ext>
              </a:extLst>
            </p:cNvPr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3386177" y="5432682"/>
              <a:ext cx="64611" cy="42585"/>
            </a:xfrm>
            <a:custGeom>
              <a:avLst/>
              <a:gdLst>
                <a:gd name="T0" fmla="*/ 34925 w 58"/>
                <a:gd name="T1" fmla="*/ 31049 h 43"/>
                <a:gd name="T2" fmla="*/ 50581 w 58"/>
                <a:gd name="T3" fmla="*/ 31049 h 43"/>
                <a:gd name="T4" fmla="*/ 50581 w 58"/>
                <a:gd name="T5" fmla="*/ 14989 h 43"/>
                <a:gd name="T6" fmla="*/ 69850 w 58"/>
                <a:gd name="T7" fmla="*/ 0 h 43"/>
                <a:gd name="T8" fmla="*/ 50581 w 58"/>
                <a:gd name="T9" fmla="*/ 0 h 43"/>
                <a:gd name="T10" fmla="*/ 34925 w 58"/>
                <a:gd name="T11" fmla="*/ 0 h 43"/>
                <a:gd name="T12" fmla="*/ 34925 w 58"/>
                <a:gd name="T13" fmla="*/ 14989 h 43"/>
                <a:gd name="T14" fmla="*/ 0 w 58"/>
                <a:gd name="T15" fmla="*/ 14989 h 43"/>
                <a:gd name="T16" fmla="*/ 0 w 58"/>
                <a:gd name="T17" fmla="*/ 31049 h 43"/>
                <a:gd name="T18" fmla="*/ 0 w 58"/>
                <a:gd name="T19" fmla="*/ 46038 h 43"/>
                <a:gd name="T20" fmla="*/ 34925 w 58"/>
                <a:gd name="T21" fmla="*/ 31049 h 43"/>
                <a:gd name="T22" fmla="*/ 34925 w 58"/>
                <a:gd name="T23" fmla="*/ 31049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" h="43">
                  <a:moveTo>
                    <a:pt x="29" y="29"/>
                  </a:moveTo>
                  <a:lnTo>
                    <a:pt x="42" y="29"/>
                  </a:lnTo>
                  <a:lnTo>
                    <a:pt x="42" y="1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9" y="0"/>
                  </a:lnTo>
                  <a:lnTo>
                    <a:pt x="29" y="14"/>
                  </a:lnTo>
                  <a:lnTo>
                    <a:pt x="0" y="14"/>
                  </a:lnTo>
                  <a:lnTo>
                    <a:pt x="0" y="29"/>
                  </a:lnTo>
                  <a:lnTo>
                    <a:pt x="0" y="43"/>
                  </a:lnTo>
                  <a:lnTo>
                    <a:pt x="29" y="29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8" name="Freeform 1051">
              <a:extLst>
                <a:ext uri="{FF2B5EF4-FFF2-40B4-BE49-F238E27FC236}">
                  <a16:creationId xmlns:a16="http://schemas.microsoft.com/office/drawing/2014/main" id="{B58AF8B7-882B-C14F-F11C-3C5740B54A11}"/>
                </a:ext>
              </a:extLst>
            </p:cNvPr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2757686" y="2777748"/>
              <a:ext cx="580032" cy="496332"/>
            </a:xfrm>
            <a:custGeom>
              <a:avLst/>
              <a:gdLst>
                <a:gd name="T0" fmla="*/ 610591 w 533"/>
                <a:gd name="T1" fmla="*/ 259770 h 504"/>
                <a:gd name="T2" fmla="*/ 592944 w 533"/>
                <a:gd name="T3" fmla="*/ 290645 h 504"/>
                <a:gd name="T4" fmla="*/ 576474 w 533"/>
                <a:gd name="T5" fmla="*/ 352394 h 504"/>
                <a:gd name="T6" fmla="*/ 561179 w 533"/>
                <a:gd name="T7" fmla="*/ 398173 h 504"/>
                <a:gd name="T8" fmla="*/ 561179 w 533"/>
                <a:gd name="T9" fmla="*/ 443952 h 504"/>
                <a:gd name="T10" fmla="*/ 527061 w 533"/>
                <a:gd name="T11" fmla="*/ 474826 h 504"/>
                <a:gd name="T12" fmla="*/ 492944 w 533"/>
                <a:gd name="T13" fmla="*/ 505701 h 504"/>
                <a:gd name="T14" fmla="*/ 408237 w 533"/>
                <a:gd name="T15" fmla="*/ 505701 h 504"/>
                <a:gd name="T16" fmla="*/ 321178 w 533"/>
                <a:gd name="T17" fmla="*/ 505701 h 504"/>
                <a:gd name="T18" fmla="*/ 287060 w 533"/>
                <a:gd name="T19" fmla="*/ 505701 h 504"/>
                <a:gd name="T20" fmla="*/ 252942 w 533"/>
                <a:gd name="T21" fmla="*/ 536575 h 504"/>
                <a:gd name="T22" fmla="*/ 187060 w 533"/>
                <a:gd name="T23" fmla="*/ 536575 h 504"/>
                <a:gd name="T24" fmla="*/ 118824 w 533"/>
                <a:gd name="T25" fmla="*/ 519541 h 504"/>
                <a:gd name="T26" fmla="*/ 83530 w 533"/>
                <a:gd name="T27" fmla="*/ 505701 h 504"/>
                <a:gd name="T28" fmla="*/ 83530 w 533"/>
                <a:gd name="T29" fmla="*/ 505701 h 504"/>
                <a:gd name="T30" fmla="*/ 51765 w 533"/>
                <a:gd name="T31" fmla="*/ 490796 h 504"/>
                <a:gd name="T32" fmla="*/ 51765 w 533"/>
                <a:gd name="T33" fmla="*/ 459921 h 504"/>
                <a:gd name="T34" fmla="*/ 68236 w 533"/>
                <a:gd name="T35" fmla="*/ 459921 h 504"/>
                <a:gd name="T36" fmla="*/ 15294 w 533"/>
                <a:gd name="T37" fmla="*/ 459921 h 504"/>
                <a:gd name="T38" fmla="*/ 34118 w 533"/>
                <a:gd name="T39" fmla="*/ 412013 h 504"/>
                <a:gd name="T40" fmla="*/ 83530 w 533"/>
                <a:gd name="T41" fmla="*/ 412013 h 504"/>
                <a:gd name="T42" fmla="*/ 15294 w 533"/>
                <a:gd name="T43" fmla="*/ 398173 h 504"/>
                <a:gd name="T44" fmla="*/ 51765 w 533"/>
                <a:gd name="T45" fmla="*/ 367298 h 504"/>
                <a:gd name="T46" fmla="*/ 134118 w 533"/>
                <a:gd name="T47" fmla="*/ 352394 h 504"/>
                <a:gd name="T48" fmla="*/ 204707 w 533"/>
                <a:gd name="T49" fmla="*/ 367298 h 504"/>
                <a:gd name="T50" fmla="*/ 187060 w 533"/>
                <a:gd name="T51" fmla="*/ 352394 h 504"/>
                <a:gd name="T52" fmla="*/ 118824 w 533"/>
                <a:gd name="T53" fmla="*/ 352394 h 504"/>
                <a:gd name="T54" fmla="*/ 168236 w 533"/>
                <a:gd name="T55" fmla="*/ 307679 h 504"/>
                <a:gd name="T56" fmla="*/ 252942 w 533"/>
                <a:gd name="T57" fmla="*/ 275740 h 504"/>
                <a:gd name="T58" fmla="*/ 204707 w 533"/>
                <a:gd name="T59" fmla="*/ 259770 h 504"/>
                <a:gd name="T60" fmla="*/ 168236 w 533"/>
                <a:gd name="T61" fmla="*/ 244866 h 504"/>
                <a:gd name="T62" fmla="*/ 168236 w 533"/>
                <a:gd name="T63" fmla="*/ 185246 h 504"/>
                <a:gd name="T64" fmla="*/ 221178 w 533"/>
                <a:gd name="T65" fmla="*/ 152243 h 504"/>
                <a:gd name="T66" fmla="*/ 221178 w 533"/>
                <a:gd name="T67" fmla="*/ 138402 h 504"/>
                <a:gd name="T68" fmla="*/ 221178 w 533"/>
                <a:gd name="T69" fmla="*/ 108593 h 504"/>
                <a:gd name="T70" fmla="*/ 287060 w 533"/>
                <a:gd name="T71" fmla="*/ 92623 h 504"/>
                <a:gd name="T72" fmla="*/ 340002 w 533"/>
                <a:gd name="T73" fmla="*/ 138402 h 504"/>
                <a:gd name="T74" fmla="*/ 389414 w 533"/>
                <a:gd name="T75" fmla="*/ 123497 h 504"/>
                <a:gd name="T76" fmla="*/ 440002 w 533"/>
                <a:gd name="T77" fmla="*/ 92623 h 504"/>
                <a:gd name="T78" fmla="*/ 374120 w 533"/>
                <a:gd name="T79" fmla="*/ 61749 h 504"/>
                <a:gd name="T80" fmla="*/ 458826 w 533"/>
                <a:gd name="T81" fmla="*/ 30874 h 504"/>
                <a:gd name="T82" fmla="*/ 492944 w 533"/>
                <a:gd name="T83" fmla="*/ 15969 h 504"/>
                <a:gd name="T84" fmla="*/ 561179 w 533"/>
                <a:gd name="T85" fmla="*/ 15969 h 504"/>
                <a:gd name="T86" fmla="*/ 592944 w 533"/>
                <a:gd name="T87" fmla="*/ 0 h 504"/>
                <a:gd name="T88" fmla="*/ 610591 w 533"/>
                <a:gd name="T89" fmla="*/ 46844 h 504"/>
                <a:gd name="T90" fmla="*/ 592944 w 533"/>
                <a:gd name="T91" fmla="*/ 61749 h 504"/>
                <a:gd name="T92" fmla="*/ 527061 w 533"/>
                <a:gd name="T93" fmla="*/ 75589 h 504"/>
                <a:gd name="T94" fmla="*/ 492944 w 533"/>
                <a:gd name="T95" fmla="*/ 123497 h 504"/>
                <a:gd name="T96" fmla="*/ 458826 w 533"/>
                <a:gd name="T97" fmla="*/ 123497 h 504"/>
                <a:gd name="T98" fmla="*/ 474120 w 533"/>
                <a:gd name="T99" fmla="*/ 169277 h 504"/>
                <a:gd name="T100" fmla="*/ 527061 w 533"/>
                <a:gd name="T101" fmla="*/ 185246 h 504"/>
                <a:gd name="T102" fmla="*/ 592944 w 533"/>
                <a:gd name="T103" fmla="*/ 200151 h 504"/>
                <a:gd name="T104" fmla="*/ 627062 w 533"/>
                <a:gd name="T105" fmla="*/ 259770 h 50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33" h="504">
                  <a:moveTo>
                    <a:pt x="533" y="244"/>
                  </a:moveTo>
                  <a:lnTo>
                    <a:pt x="519" y="259"/>
                  </a:lnTo>
                  <a:lnTo>
                    <a:pt x="519" y="244"/>
                  </a:lnTo>
                  <a:lnTo>
                    <a:pt x="504" y="244"/>
                  </a:lnTo>
                  <a:lnTo>
                    <a:pt x="519" y="259"/>
                  </a:lnTo>
                  <a:lnTo>
                    <a:pt x="504" y="273"/>
                  </a:lnTo>
                  <a:lnTo>
                    <a:pt x="504" y="289"/>
                  </a:lnTo>
                  <a:lnTo>
                    <a:pt x="504" y="316"/>
                  </a:lnTo>
                  <a:lnTo>
                    <a:pt x="490" y="331"/>
                  </a:lnTo>
                  <a:lnTo>
                    <a:pt x="490" y="345"/>
                  </a:lnTo>
                  <a:lnTo>
                    <a:pt x="490" y="360"/>
                  </a:lnTo>
                  <a:lnTo>
                    <a:pt x="477" y="374"/>
                  </a:lnTo>
                  <a:lnTo>
                    <a:pt x="477" y="387"/>
                  </a:lnTo>
                  <a:lnTo>
                    <a:pt x="477" y="403"/>
                  </a:lnTo>
                  <a:lnTo>
                    <a:pt x="477" y="417"/>
                  </a:lnTo>
                  <a:lnTo>
                    <a:pt x="461" y="417"/>
                  </a:lnTo>
                  <a:lnTo>
                    <a:pt x="461" y="432"/>
                  </a:lnTo>
                  <a:lnTo>
                    <a:pt x="448" y="446"/>
                  </a:lnTo>
                  <a:lnTo>
                    <a:pt x="432" y="446"/>
                  </a:lnTo>
                  <a:lnTo>
                    <a:pt x="432" y="461"/>
                  </a:lnTo>
                  <a:lnTo>
                    <a:pt x="419" y="475"/>
                  </a:lnTo>
                  <a:lnTo>
                    <a:pt x="390" y="488"/>
                  </a:lnTo>
                  <a:lnTo>
                    <a:pt x="374" y="475"/>
                  </a:lnTo>
                  <a:lnTo>
                    <a:pt x="347" y="475"/>
                  </a:lnTo>
                  <a:lnTo>
                    <a:pt x="318" y="475"/>
                  </a:lnTo>
                  <a:lnTo>
                    <a:pt x="289" y="475"/>
                  </a:lnTo>
                  <a:lnTo>
                    <a:pt x="273" y="475"/>
                  </a:lnTo>
                  <a:lnTo>
                    <a:pt x="260" y="488"/>
                  </a:lnTo>
                  <a:lnTo>
                    <a:pt x="244" y="488"/>
                  </a:lnTo>
                  <a:lnTo>
                    <a:pt x="244" y="475"/>
                  </a:lnTo>
                  <a:lnTo>
                    <a:pt x="231" y="488"/>
                  </a:lnTo>
                  <a:lnTo>
                    <a:pt x="215" y="488"/>
                  </a:lnTo>
                  <a:lnTo>
                    <a:pt x="215" y="504"/>
                  </a:lnTo>
                  <a:lnTo>
                    <a:pt x="188" y="504"/>
                  </a:lnTo>
                  <a:lnTo>
                    <a:pt x="174" y="488"/>
                  </a:lnTo>
                  <a:lnTo>
                    <a:pt x="159" y="504"/>
                  </a:lnTo>
                  <a:lnTo>
                    <a:pt x="130" y="504"/>
                  </a:lnTo>
                  <a:lnTo>
                    <a:pt x="114" y="488"/>
                  </a:lnTo>
                  <a:lnTo>
                    <a:pt x="101" y="488"/>
                  </a:lnTo>
                  <a:lnTo>
                    <a:pt x="71" y="504"/>
                  </a:lnTo>
                  <a:lnTo>
                    <a:pt x="71" y="488"/>
                  </a:lnTo>
                  <a:lnTo>
                    <a:pt x="71" y="475"/>
                  </a:lnTo>
                  <a:lnTo>
                    <a:pt x="29" y="488"/>
                  </a:lnTo>
                  <a:lnTo>
                    <a:pt x="44" y="488"/>
                  </a:lnTo>
                  <a:lnTo>
                    <a:pt x="71" y="475"/>
                  </a:lnTo>
                  <a:lnTo>
                    <a:pt x="29" y="475"/>
                  </a:lnTo>
                  <a:lnTo>
                    <a:pt x="58" y="461"/>
                  </a:lnTo>
                  <a:lnTo>
                    <a:pt x="44" y="461"/>
                  </a:lnTo>
                  <a:lnTo>
                    <a:pt x="29" y="461"/>
                  </a:lnTo>
                  <a:lnTo>
                    <a:pt x="29" y="446"/>
                  </a:lnTo>
                  <a:lnTo>
                    <a:pt x="44" y="432"/>
                  </a:lnTo>
                  <a:lnTo>
                    <a:pt x="58" y="432"/>
                  </a:lnTo>
                  <a:lnTo>
                    <a:pt x="71" y="432"/>
                  </a:lnTo>
                  <a:lnTo>
                    <a:pt x="58" y="432"/>
                  </a:lnTo>
                  <a:lnTo>
                    <a:pt x="44" y="432"/>
                  </a:lnTo>
                  <a:lnTo>
                    <a:pt x="29" y="417"/>
                  </a:lnTo>
                  <a:lnTo>
                    <a:pt x="13" y="432"/>
                  </a:lnTo>
                  <a:lnTo>
                    <a:pt x="0" y="417"/>
                  </a:lnTo>
                  <a:lnTo>
                    <a:pt x="13" y="403"/>
                  </a:lnTo>
                  <a:lnTo>
                    <a:pt x="29" y="387"/>
                  </a:lnTo>
                  <a:lnTo>
                    <a:pt x="44" y="387"/>
                  </a:lnTo>
                  <a:lnTo>
                    <a:pt x="58" y="387"/>
                  </a:lnTo>
                  <a:lnTo>
                    <a:pt x="71" y="387"/>
                  </a:lnTo>
                  <a:lnTo>
                    <a:pt x="58" y="374"/>
                  </a:lnTo>
                  <a:lnTo>
                    <a:pt x="29" y="374"/>
                  </a:lnTo>
                  <a:lnTo>
                    <a:pt x="13" y="374"/>
                  </a:lnTo>
                  <a:lnTo>
                    <a:pt x="13" y="360"/>
                  </a:lnTo>
                  <a:lnTo>
                    <a:pt x="29" y="345"/>
                  </a:lnTo>
                  <a:lnTo>
                    <a:pt x="44" y="345"/>
                  </a:lnTo>
                  <a:lnTo>
                    <a:pt x="85" y="345"/>
                  </a:lnTo>
                  <a:lnTo>
                    <a:pt x="85" y="331"/>
                  </a:lnTo>
                  <a:lnTo>
                    <a:pt x="114" y="331"/>
                  </a:lnTo>
                  <a:lnTo>
                    <a:pt x="130" y="331"/>
                  </a:lnTo>
                  <a:lnTo>
                    <a:pt x="143" y="345"/>
                  </a:lnTo>
                  <a:lnTo>
                    <a:pt x="174" y="345"/>
                  </a:lnTo>
                  <a:lnTo>
                    <a:pt x="188" y="345"/>
                  </a:lnTo>
                  <a:lnTo>
                    <a:pt x="174" y="331"/>
                  </a:lnTo>
                  <a:lnTo>
                    <a:pt x="159" y="331"/>
                  </a:lnTo>
                  <a:lnTo>
                    <a:pt x="143" y="331"/>
                  </a:lnTo>
                  <a:lnTo>
                    <a:pt x="130" y="316"/>
                  </a:lnTo>
                  <a:lnTo>
                    <a:pt x="101" y="331"/>
                  </a:lnTo>
                  <a:lnTo>
                    <a:pt x="85" y="316"/>
                  </a:lnTo>
                  <a:lnTo>
                    <a:pt x="114" y="316"/>
                  </a:lnTo>
                  <a:lnTo>
                    <a:pt x="143" y="289"/>
                  </a:lnTo>
                  <a:lnTo>
                    <a:pt x="188" y="273"/>
                  </a:lnTo>
                  <a:lnTo>
                    <a:pt x="201" y="273"/>
                  </a:lnTo>
                  <a:lnTo>
                    <a:pt x="215" y="259"/>
                  </a:lnTo>
                  <a:lnTo>
                    <a:pt x="215" y="244"/>
                  </a:lnTo>
                  <a:lnTo>
                    <a:pt x="201" y="244"/>
                  </a:lnTo>
                  <a:lnTo>
                    <a:pt x="174" y="244"/>
                  </a:lnTo>
                  <a:lnTo>
                    <a:pt x="159" y="259"/>
                  </a:lnTo>
                  <a:lnTo>
                    <a:pt x="159" y="230"/>
                  </a:lnTo>
                  <a:lnTo>
                    <a:pt x="143" y="230"/>
                  </a:lnTo>
                  <a:lnTo>
                    <a:pt x="143" y="217"/>
                  </a:lnTo>
                  <a:lnTo>
                    <a:pt x="130" y="188"/>
                  </a:lnTo>
                  <a:lnTo>
                    <a:pt x="143" y="174"/>
                  </a:lnTo>
                  <a:lnTo>
                    <a:pt x="159" y="174"/>
                  </a:lnTo>
                  <a:lnTo>
                    <a:pt x="174" y="159"/>
                  </a:lnTo>
                  <a:lnTo>
                    <a:pt x="188" y="143"/>
                  </a:lnTo>
                  <a:lnTo>
                    <a:pt x="201" y="143"/>
                  </a:lnTo>
                  <a:lnTo>
                    <a:pt x="188" y="143"/>
                  </a:lnTo>
                  <a:lnTo>
                    <a:pt x="188" y="130"/>
                  </a:lnTo>
                  <a:lnTo>
                    <a:pt x="188" y="116"/>
                  </a:lnTo>
                  <a:lnTo>
                    <a:pt x="174" y="102"/>
                  </a:lnTo>
                  <a:lnTo>
                    <a:pt x="188" y="102"/>
                  </a:lnTo>
                  <a:lnTo>
                    <a:pt x="201" y="71"/>
                  </a:lnTo>
                  <a:lnTo>
                    <a:pt x="231" y="71"/>
                  </a:lnTo>
                  <a:lnTo>
                    <a:pt x="244" y="87"/>
                  </a:lnTo>
                  <a:lnTo>
                    <a:pt x="260" y="102"/>
                  </a:lnTo>
                  <a:lnTo>
                    <a:pt x="260" y="116"/>
                  </a:lnTo>
                  <a:lnTo>
                    <a:pt x="289" y="130"/>
                  </a:lnTo>
                  <a:lnTo>
                    <a:pt x="302" y="143"/>
                  </a:lnTo>
                  <a:lnTo>
                    <a:pt x="331" y="130"/>
                  </a:lnTo>
                  <a:lnTo>
                    <a:pt x="331" y="116"/>
                  </a:lnTo>
                  <a:lnTo>
                    <a:pt x="331" y="102"/>
                  </a:lnTo>
                  <a:lnTo>
                    <a:pt x="360" y="102"/>
                  </a:lnTo>
                  <a:lnTo>
                    <a:pt x="374" y="87"/>
                  </a:lnTo>
                  <a:lnTo>
                    <a:pt x="360" y="87"/>
                  </a:lnTo>
                  <a:lnTo>
                    <a:pt x="331" y="71"/>
                  </a:lnTo>
                  <a:lnTo>
                    <a:pt x="318" y="58"/>
                  </a:lnTo>
                  <a:lnTo>
                    <a:pt x="360" y="44"/>
                  </a:lnTo>
                  <a:lnTo>
                    <a:pt x="374" y="29"/>
                  </a:lnTo>
                  <a:lnTo>
                    <a:pt x="390" y="29"/>
                  </a:lnTo>
                  <a:lnTo>
                    <a:pt x="374" y="29"/>
                  </a:lnTo>
                  <a:lnTo>
                    <a:pt x="390" y="15"/>
                  </a:lnTo>
                  <a:lnTo>
                    <a:pt x="419" y="15"/>
                  </a:lnTo>
                  <a:lnTo>
                    <a:pt x="432" y="0"/>
                  </a:lnTo>
                  <a:lnTo>
                    <a:pt x="461" y="15"/>
                  </a:lnTo>
                  <a:lnTo>
                    <a:pt x="477" y="15"/>
                  </a:lnTo>
                  <a:lnTo>
                    <a:pt x="490" y="15"/>
                  </a:lnTo>
                  <a:lnTo>
                    <a:pt x="504" y="15"/>
                  </a:lnTo>
                  <a:lnTo>
                    <a:pt x="504" y="0"/>
                  </a:lnTo>
                  <a:lnTo>
                    <a:pt x="519" y="15"/>
                  </a:lnTo>
                  <a:lnTo>
                    <a:pt x="533" y="29"/>
                  </a:lnTo>
                  <a:lnTo>
                    <a:pt x="519" y="44"/>
                  </a:lnTo>
                  <a:lnTo>
                    <a:pt x="504" y="44"/>
                  </a:lnTo>
                  <a:lnTo>
                    <a:pt x="490" y="44"/>
                  </a:lnTo>
                  <a:lnTo>
                    <a:pt x="504" y="58"/>
                  </a:lnTo>
                  <a:lnTo>
                    <a:pt x="490" y="58"/>
                  </a:lnTo>
                  <a:lnTo>
                    <a:pt x="461" y="58"/>
                  </a:lnTo>
                  <a:lnTo>
                    <a:pt x="448" y="71"/>
                  </a:lnTo>
                  <a:lnTo>
                    <a:pt x="432" y="87"/>
                  </a:lnTo>
                  <a:lnTo>
                    <a:pt x="432" y="102"/>
                  </a:lnTo>
                  <a:lnTo>
                    <a:pt x="419" y="116"/>
                  </a:lnTo>
                  <a:lnTo>
                    <a:pt x="403" y="102"/>
                  </a:lnTo>
                  <a:lnTo>
                    <a:pt x="390" y="102"/>
                  </a:lnTo>
                  <a:lnTo>
                    <a:pt x="390" y="116"/>
                  </a:lnTo>
                  <a:lnTo>
                    <a:pt x="374" y="130"/>
                  </a:lnTo>
                  <a:lnTo>
                    <a:pt x="390" y="143"/>
                  </a:lnTo>
                  <a:lnTo>
                    <a:pt x="403" y="159"/>
                  </a:lnTo>
                  <a:lnTo>
                    <a:pt x="419" y="174"/>
                  </a:lnTo>
                  <a:lnTo>
                    <a:pt x="432" y="188"/>
                  </a:lnTo>
                  <a:lnTo>
                    <a:pt x="448" y="174"/>
                  </a:lnTo>
                  <a:lnTo>
                    <a:pt x="461" y="174"/>
                  </a:lnTo>
                  <a:lnTo>
                    <a:pt x="477" y="174"/>
                  </a:lnTo>
                  <a:lnTo>
                    <a:pt x="504" y="188"/>
                  </a:lnTo>
                  <a:lnTo>
                    <a:pt x="504" y="201"/>
                  </a:lnTo>
                  <a:lnTo>
                    <a:pt x="519" y="217"/>
                  </a:lnTo>
                  <a:lnTo>
                    <a:pt x="533" y="24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29" name="Freeform 1053">
              <a:extLst>
                <a:ext uri="{FF2B5EF4-FFF2-40B4-BE49-F238E27FC236}">
                  <a16:creationId xmlns:a16="http://schemas.microsoft.com/office/drawing/2014/main" id="{D3939336-1C3B-26DE-85E4-8FF75AA30085}"/>
                </a:ext>
              </a:extLst>
            </p:cNvPr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3162976" y="2823270"/>
              <a:ext cx="267256" cy="196771"/>
            </a:xfrm>
            <a:custGeom>
              <a:avLst/>
              <a:gdLst>
                <a:gd name="T0" fmla="*/ 153935 w 244"/>
                <a:gd name="T1" fmla="*/ 14743 h 202"/>
                <a:gd name="T2" fmla="*/ 136174 w 244"/>
                <a:gd name="T3" fmla="*/ 14743 h 202"/>
                <a:gd name="T4" fmla="*/ 100650 w 244"/>
                <a:gd name="T5" fmla="*/ 14743 h 202"/>
                <a:gd name="T6" fmla="*/ 85257 w 244"/>
                <a:gd name="T7" fmla="*/ 30540 h 202"/>
                <a:gd name="T8" fmla="*/ 68679 w 244"/>
                <a:gd name="T9" fmla="*/ 45283 h 202"/>
                <a:gd name="T10" fmla="*/ 68679 w 244"/>
                <a:gd name="T11" fmla="*/ 61079 h 202"/>
                <a:gd name="T12" fmla="*/ 50917 w 244"/>
                <a:gd name="T13" fmla="*/ 75823 h 202"/>
                <a:gd name="T14" fmla="*/ 31971 w 244"/>
                <a:gd name="T15" fmla="*/ 61079 h 202"/>
                <a:gd name="T16" fmla="*/ 16578 w 244"/>
                <a:gd name="T17" fmla="*/ 61079 h 202"/>
                <a:gd name="T18" fmla="*/ 16578 w 244"/>
                <a:gd name="T19" fmla="*/ 75823 h 202"/>
                <a:gd name="T20" fmla="*/ 0 w 244"/>
                <a:gd name="T21" fmla="*/ 91619 h 202"/>
                <a:gd name="T22" fmla="*/ 16578 w 244"/>
                <a:gd name="T23" fmla="*/ 106363 h 202"/>
                <a:gd name="T24" fmla="*/ 31971 w 244"/>
                <a:gd name="T25" fmla="*/ 121106 h 202"/>
                <a:gd name="T26" fmla="*/ 50917 w 244"/>
                <a:gd name="T27" fmla="*/ 136902 h 202"/>
                <a:gd name="T28" fmla="*/ 68679 w 244"/>
                <a:gd name="T29" fmla="*/ 151646 h 202"/>
                <a:gd name="T30" fmla="*/ 85257 w 244"/>
                <a:gd name="T31" fmla="*/ 136902 h 202"/>
                <a:gd name="T32" fmla="*/ 100650 w 244"/>
                <a:gd name="T33" fmla="*/ 136902 h 202"/>
                <a:gd name="T34" fmla="*/ 119596 w 244"/>
                <a:gd name="T35" fmla="*/ 136902 h 202"/>
                <a:gd name="T36" fmla="*/ 153935 w 244"/>
                <a:gd name="T37" fmla="*/ 151646 h 202"/>
                <a:gd name="T38" fmla="*/ 153935 w 244"/>
                <a:gd name="T39" fmla="*/ 167442 h 202"/>
                <a:gd name="T40" fmla="*/ 170513 w 244"/>
                <a:gd name="T41" fmla="*/ 182185 h 202"/>
                <a:gd name="T42" fmla="*/ 188275 w 244"/>
                <a:gd name="T43" fmla="*/ 212725 h 202"/>
                <a:gd name="T44" fmla="*/ 204853 w 244"/>
                <a:gd name="T45" fmla="*/ 197982 h 202"/>
                <a:gd name="T46" fmla="*/ 220246 w 244"/>
                <a:gd name="T47" fmla="*/ 182185 h 202"/>
                <a:gd name="T48" fmla="*/ 239192 w 244"/>
                <a:gd name="T49" fmla="*/ 182185 h 202"/>
                <a:gd name="T50" fmla="*/ 254586 w 244"/>
                <a:gd name="T51" fmla="*/ 182185 h 202"/>
                <a:gd name="T52" fmla="*/ 254586 w 244"/>
                <a:gd name="T53" fmla="*/ 151646 h 202"/>
                <a:gd name="T54" fmla="*/ 273531 w 244"/>
                <a:gd name="T55" fmla="*/ 136902 h 202"/>
                <a:gd name="T56" fmla="*/ 273531 w 244"/>
                <a:gd name="T57" fmla="*/ 151646 h 202"/>
                <a:gd name="T58" fmla="*/ 273531 w 244"/>
                <a:gd name="T59" fmla="*/ 167442 h 202"/>
                <a:gd name="T60" fmla="*/ 288925 w 244"/>
                <a:gd name="T61" fmla="*/ 167442 h 202"/>
                <a:gd name="T62" fmla="*/ 288925 w 244"/>
                <a:gd name="T63" fmla="*/ 151646 h 202"/>
                <a:gd name="T64" fmla="*/ 288925 w 244"/>
                <a:gd name="T65" fmla="*/ 136902 h 202"/>
                <a:gd name="T66" fmla="*/ 273531 w 244"/>
                <a:gd name="T67" fmla="*/ 121106 h 202"/>
                <a:gd name="T68" fmla="*/ 254586 w 244"/>
                <a:gd name="T69" fmla="*/ 136902 h 202"/>
                <a:gd name="T70" fmla="*/ 239192 w 244"/>
                <a:gd name="T71" fmla="*/ 121106 h 202"/>
                <a:gd name="T72" fmla="*/ 254586 w 244"/>
                <a:gd name="T73" fmla="*/ 106363 h 202"/>
                <a:gd name="T74" fmla="*/ 273531 w 244"/>
                <a:gd name="T75" fmla="*/ 106363 h 202"/>
                <a:gd name="T76" fmla="*/ 273531 w 244"/>
                <a:gd name="T77" fmla="*/ 91619 h 202"/>
                <a:gd name="T78" fmla="*/ 273531 w 244"/>
                <a:gd name="T79" fmla="*/ 75823 h 202"/>
                <a:gd name="T80" fmla="*/ 254586 w 244"/>
                <a:gd name="T81" fmla="*/ 45283 h 202"/>
                <a:gd name="T82" fmla="*/ 254586 w 244"/>
                <a:gd name="T83" fmla="*/ 30540 h 202"/>
                <a:gd name="T84" fmla="*/ 254586 w 244"/>
                <a:gd name="T85" fmla="*/ 14743 h 202"/>
                <a:gd name="T86" fmla="*/ 239192 w 244"/>
                <a:gd name="T87" fmla="*/ 14743 h 202"/>
                <a:gd name="T88" fmla="*/ 220246 w 244"/>
                <a:gd name="T89" fmla="*/ 14743 h 202"/>
                <a:gd name="T90" fmla="*/ 204853 w 244"/>
                <a:gd name="T91" fmla="*/ 14743 h 202"/>
                <a:gd name="T92" fmla="*/ 204853 w 244"/>
                <a:gd name="T93" fmla="*/ 0 h 202"/>
                <a:gd name="T94" fmla="*/ 188275 w 244"/>
                <a:gd name="T95" fmla="*/ 0 h 202"/>
                <a:gd name="T96" fmla="*/ 170513 w 244"/>
                <a:gd name="T97" fmla="*/ 14743 h 202"/>
                <a:gd name="T98" fmla="*/ 153935 w 244"/>
                <a:gd name="T99" fmla="*/ 14743 h 202"/>
                <a:gd name="T100" fmla="*/ 153935 w 244"/>
                <a:gd name="T101" fmla="*/ 14743 h 2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44" h="202">
                  <a:moveTo>
                    <a:pt x="130" y="14"/>
                  </a:moveTo>
                  <a:lnTo>
                    <a:pt x="115" y="14"/>
                  </a:lnTo>
                  <a:lnTo>
                    <a:pt x="85" y="14"/>
                  </a:lnTo>
                  <a:lnTo>
                    <a:pt x="72" y="29"/>
                  </a:lnTo>
                  <a:lnTo>
                    <a:pt x="58" y="43"/>
                  </a:lnTo>
                  <a:lnTo>
                    <a:pt x="58" y="58"/>
                  </a:lnTo>
                  <a:lnTo>
                    <a:pt x="43" y="72"/>
                  </a:lnTo>
                  <a:lnTo>
                    <a:pt x="27" y="58"/>
                  </a:lnTo>
                  <a:lnTo>
                    <a:pt x="14" y="58"/>
                  </a:lnTo>
                  <a:lnTo>
                    <a:pt x="14" y="72"/>
                  </a:lnTo>
                  <a:lnTo>
                    <a:pt x="0" y="87"/>
                  </a:lnTo>
                  <a:lnTo>
                    <a:pt x="14" y="101"/>
                  </a:lnTo>
                  <a:lnTo>
                    <a:pt x="27" y="115"/>
                  </a:lnTo>
                  <a:lnTo>
                    <a:pt x="43" y="130"/>
                  </a:lnTo>
                  <a:lnTo>
                    <a:pt x="58" y="144"/>
                  </a:lnTo>
                  <a:lnTo>
                    <a:pt x="72" y="130"/>
                  </a:lnTo>
                  <a:lnTo>
                    <a:pt x="85" y="130"/>
                  </a:lnTo>
                  <a:lnTo>
                    <a:pt x="101" y="130"/>
                  </a:lnTo>
                  <a:lnTo>
                    <a:pt x="130" y="144"/>
                  </a:lnTo>
                  <a:lnTo>
                    <a:pt x="130" y="159"/>
                  </a:lnTo>
                  <a:lnTo>
                    <a:pt x="144" y="173"/>
                  </a:lnTo>
                  <a:lnTo>
                    <a:pt x="159" y="202"/>
                  </a:lnTo>
                  <a:lnTo>
                    <a:pt x="173" y="188"/>
                  </a:lnTo>
                  <a:lnTo>
                    <a:pt x="186" y="173"/>
                  </a:lnTo>
                  <a:lnTo>
                    <a:pt x="202" y="173"/>
                  </a:lnTo>
                  <a:lnTo>
                    <a:pt x="215" y="173"/>
                  </a:lnTo>
                  <a:lnTo>
                    <a:pt x="215" y="144"/>
                  </a:lnTo>
                  <a:lnTo>
                    <a:pt x="231" y="130"/>
                  </a:lnTo>
                  <a:lnTo>
                    <a:pt x="231" y="144"/>
                  </a:lnTo>
                  <a:lnTo>
                    <a:pt x="231" y="159"/>
                  </a:lnTo>
                  <a:lnTo>
                    <a:pt x="244" y="159"/>
                  </a:lnTo>
                  <a:lnTo>
                    <a:pt x="244" y="144"/>
                  </a:lnTo>
                  <a:lnTo>
                    <a:pt x="244" y="130"/>
                  </a:lnTo>
                  <a:lnTo>
                    <a:pt x="231" y="115"/>
                  </a:lnTo>
                  <a:lnTo>
                    <a:pt x="215" y="130"/>
                  </a:lnTo>
                  <a:lnTo>
                    <a:pt x="202" y="115"/>
                  </a:lnTo>
                  <a:lnTo>
                    <a:pt x="215" y="101"/>
                  </a:lnTo>
                  <a:lnTo>
                    <a:pt x="231" y="101"/>
                  </a:lnTo>
                  <a:lnTo>
                    <a:pt x="231" y="87"/>
                  </a:lnTo>
                  <a:lnTo>
                    <a:pt x="231" y="72"/>
                  </a:lnTo>
                  <a:lnTo>
                    <a:pt x="215" y="43"/>
                  </a:lnTo>
                  <a:lnTo>
                    <a:pt x="215" y="29"/>
                  </a:lnTo>
                  <a:lnTo>
                    <a:pt x="215" y="14"/>
                  </a:lnTo>
                  <a:lnTo>
                    <a:pt x="202" y="14"/>
                  </a:lnTo>
                  <a:lnTo>
                    <a:pt x="186" y="14"/>
                  </a:lnTo>
                  <a:lnTo>
                    <a:pt x="173" y="14"/>
                  </a:lnTo>
                  <a:lnTo>
                    <a:pt x="173" y="0"/>
                  </a:lnTo>
                  <a:lnTo>
                    <a:pt x="159" y="0"/>
                  </a:lnTo>
                  <a:lnTo>
                    <a:pt x="144" y="14"/>
                  </a:lnTo>
                  <a:lnTo>
                    <a:pt x="130" y="1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0" name="Freeform 1055">
              <a:extLst>
                <a:ext uri="{FF2B5EF4-FFF2-40B4-BE49-F238E27FC236}">
                  <a16:creationId xmlns:a16="http://schemas.microsoft.com/office/drawing/2014/main" id="{BDF51BD6-D8EA-EB33-36DA-78A296C15C20}"/>
                </a:ext>
              </a:extLst>
            </p:cNvPr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>
              <a:off x="4493379" y="5050888"/>
              <a:ext cx="121880" cy="205581"/>
            </a:xfrm>
            <a:custGeom>
              <a:avLst/>
              <a:gdLst>
                <a:gd name="T0" fmla="*/ 44320 w 110"/>
                <a:gd name="T1" fmla="*/ 207291 h 208"/>
                <a:gd name="T2" fmla="*/ 34737 w 110"/>
                <a:gd name="T3" fmla="*/ 203017 h 208"/>
                <a:gd name="T4" fmla="*/ 22759 w 110"/>
                <a:gd name="T5" fmla="*/ 191263 h 208"/>
                <a:gd name="T6" fmla="*/ 22759 w 110"/>
                <a:gd name="T7" fmla="*/ 174167 h 208"/>
                <a:gd name="T8" fmla="*/ 11978 w 110"/>
                <a:gd name="T9" fmla="*/ 160276 h 208"/>
                <a:gd name="T10" fmla="*/ 0 w 110"/>
                <a:gd name="T11" fmla="*/ 145317 h 208"/>
                <a:gd name="T12" fmla="*/ 11978 w 110"/>
                <a:gd name="T13" fmla="*/ 134632 h 208"/>
                <a:gd name="T14" fmla="*/ 11978 w 110"/>
                <a:gd name="T15" fmla="*/ 129290 h 208"/>
                <a:gd name="T16" fmla="*/ 11978 w 110"/>
                <a:gd name="T17" fmla="*/ 114331 h 208"/>
                <a:gd name="T18" fmla="*/ 4791 w 110"/>
                <a:gd name="T19" fmla="*/ 101508 h 208"/>
                <a:gd name="T20" fmla="*/ 0 w 110"/>
                <a:gd name="T21" fmla="*/ 83344 h 208"/>
                <a:gd name="T22" fmla="*/ 4791 w 110"/>
                <a:gd name="T23" fmla="*/ 66248 h 208"/>
                <a:gd name="T24" fmla="*/ 0 w 110"/>
                <a:gd name="T25" fmla="*/ 54494 h 208"/>
                <a:gd name="T26" fmla="*/ 11978 w 110"/>
                <a:gd name="T27" fmla="*/ 43809 h 208"/>
                <a:gd name="T28" fmla="*/ 27550 w 110"/>
                <a:gd name="T29" fmla="*/ 27781 h 208"/>
                <a:gd name="T30" fmla="*/ 46716 w 110"/>
                <a:gd name="T31" fmla="*/ 19233 h 208"/>
                <a:gd name="T32" fmla="*/ 53903 w 110"/>
                <a:gd name="T33" fmla="*/ 10685 h 208"/>
                <a:gd name="T34" fmla="*/ 62287 w 110"/>
                <a:gd name="T35" fmla="*/ 6411 h 208"/>
                <a:gd name="T36" fmla="*/ 81453 w 110"/>
                <a:gd name="T37" fmla="*/ 6411 h 208"/>
                <a:gd name="T38" fmla="*/ 97025 w 110"/>
                <a:gd name="T39" fmla="*/ 0 h 208"/>
                <a:gd name="T40" fmla="*/ 113794 w 110"/>
                <a:gd name="T41" fmla="*/ 4274 h 208"/>
                <a:gd name="T42" fmla="*/ 118586 w 110"/>
                <a:gd name="T43" fmla="*/ 0 h 208"/>
                <a:gd name="T44" fmla="*/ 125773 w 110"/>
                <a:gd name="T45" fmla="*/ 6411 h 208"/>
                <a:gd name="T46" fmla="*/ 131762 w 110"/>
                <a:gd name="T47" fmla="*/ 23507 h 208"/>
                <a:gd name="T48" fmla="*/ 131762 w 110"/>
                <a:gd name="T49" fmla="*/ 37398 h 208"/>
                <a:gd name="T50" fmla="*/ 131762 w 110"/>
                <a:gd name="T51" fmla="*/ 54494 h 208"/>
                <a:gd name="T52" fmla="*/ 131762 w 110"/>
                <a:gd name="T53" fmla="*/ 85481 h 208"/>
                <a:gd name="T54" fmla="*/ 116190 w 110"/>
                <a:gd name="T55" fmla="*/ 99371 h 208"/>
                <a:gd name="T56" fmla="*/ 97025 w 110"/>
                <a:gd name="T57" fmla="*/ 114331 h 208"/>
                <a:gd name="T58" fmla="*/ 97025 w 110"/>
                <a:gd name="T59" fmla="*/ 129290 h 208"/>
                <a:gd name="T60" fmla="*/ 97025 w 110"/>
                <a:gd name="T61" fmla="*/ 145317 h 208"/>
                <a:gd name="T62" fmla="*/ 81453 w 110"/>
                <a:gd name="T63" fmla="*/ 176304 h 208"/>
                <a:gd name="T64" fmla="*/ 81453 w 110"/>
                <a:gd name="T65" fmla="*/ 191263 h 208"/>
                <a:gd name="T66" fmla="*/ 62287 w 110"/>
                <a:gd name="T67" fmla="*/ 207291 h 208"/>
                <a:gd name="T68" fmla="*/ 62287 w 110"/>
                <a:gd name="T69" fmla="*/ 222250 h 208"/>
                <a:gd name="T70" fmla="*/ 46716 w 110"/>
                <a:gd name="T71" fmla="*/ 207291 h 208"/>
                <a:gd name="T72" fmla="*/ 46716 w 110"/>
                <a:gd name="T73" fmla="*/ 207291 h 208"/>
                <a:gd name="T74" fmla="*/ 44320 w 110"/>
                <a:gd name="T75" fmla="*/ 207291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0" h="208">
                  <a:moveTo>
                    <a:pt x="37" y="194"/>
                  </a:moveTo>
                  <a:lnTo>
                    <a:pt x="29" y="190"/>
                  </a:lnTo>
                  <a:lnTo>
                    <a:pt x="19" y="179"/>
                  </a:lnTo>
                  <a:lnTo>
                    <a:pt x="19" y="163"/>
                  </a:lnTo>
                  <a:lnTo>
                    <a:pt x="10" y="150"/>
                  </a:lnTo>
                  <a:lnTo>
                    <a:pt x="0" y="136"/>
                  </a:lnTo>
                  <a:lnTo>
                    <a:pt x="10" y="126"/>
                  </a:lnTo>
                  <a:lnTo>
                    <a:pt x="10" y="121"/>
                  </a:lnTo>
                  <a:lnTo>
                    <a:pt x="10" y="107"/>
                  </a:lnTo>
                  <a:lnTo>
                    <a:pt x="4" y="95"/>
                  </a:lnTo>
                  <a:lnTo>
                    <a:pt x="0" y="78"/>
                  </a:lnTo>
                  <a:lnTo>
                    <a:pt x="4" y="62"/>
                  </a:lnTo>
                  <a:lnTo>
                    <a:pt x="0" y="51"/>
                  </a:lnTo>
                  <a:lnTo>
                    <a:pt x="10" y="41"/>
                  </a:lnTo>
                  <a:lnTo>
                    <a:pt x="23" y="26"/>
                  </a:lnTo>
                  <a:lnTo>
                    <a:pt x="39" y="18"/>
                  </a:lnTo>
                  <a:lnTo>
                    <a:pt x="45" y="10"/>
                  </a:lnTo>
                  <a:lnTo>
                    <a:pt x="52" y="6"/>
                  </a:lnTo>
                  <a:lnTo>
                    <a:pt x="68" y="6"/>
                  </a:lnTo>
                  <a:lnTo>
                    <a:pt x="81" y="0"/>
                  </a:lnTo>
                  <a:lnTo>
                    <a:pt x="95" y="4"/>
                  </a:lnTo>
                  <a:lnTo>
                    <a:pt x="99" y="0"/>
                  </a:lnTo>
                  <a:lnTo>
                    <a:pt x="105" y="6"/>
                  </a:lnTo>
                  <a:lnTo>
                    <a:pt x="110" y="22"/>
                  </a:lnTo>
                  <a:lnTo>
                    <a:pt x="110" y="35"/>
                  </a:lnTo>
                  <a:lnTo>
                    <a:pt x="110" y="51"/>
                  </a:lnTo>
                  <a:lnTo>
                    <a:pt x="110" y="80"/>
                  </a:lnTo>
                  <a:lnTo>
                    <a:pt x="97" y="93"/>
                  </a:lnTo>
                  <a:lnTo>
                    <a:pt x="81" y="107"/>
                  </a:lnTo>
                  <a:lnTo>
                    <a:pt x="81" y="121"/>
                  </a:lnTo>
                  <a:lnTo>
                    <a:pt x="81" y="136"/>
                  </a:lnTo>
                  <a:lnTo>
                    <a:pt x="68" y="165"/>
                  </a:lnTo>
                  <a:lnTo>
                    <a:pt x="68" y="179"/>
                  </a:lnTo>
                  <a:lnTo>
                    <a:pt x="52" y="194"/>
                  </a:lnTo>
                  <a:lnTo>
                    <a:pt x="52" y="208"/>
                  </a:lnTo>
                  <a:lnTo>
                    <a:pt x="39" y="194"/>
                  </a:lnTo>
                  <a:lnTo>
                    <a:pt x="37" y="19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1" name="Freeform 1057">
              <a:extLst>
                <a:ext uri="{FF2B5EF4-FFF2-40B4-BE49-F238E27FC236}">
                  <a16:creationId xmlns:a16="http://schemas.microsoft.com/office/drawing/2014/main" id="{74EB1480-31E9-B5AB-C21C-D1A16ACF1072}"/>
                </a:ext>
              </a:extLst>
            </p:cNvPr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4377373" y="5271154"/>
              <a:ext cx="221735" cy="336273"/>
            </a:xfrm>
            <a:custGeom>
              <a:avLst/>
              <a:gdLst>
                <a:gd name="T0" fmla="*/ 34077 w 204"/>
                <a:gd name="T1" fmla="*/ 60237 h 344"/>
                <a:gd name="T2" fmla="*/ 84605 w 204"/>
                <a:gd name="T3" fmla="*/ 45442 h 344"/>
                <a:gd name="T4" fmla="*/ 118681 w 204"/>
                <a:gd name="T5" fmla="*/ 28534 h 344"/>
                <a:gd name="T6" fmla="*/ 152758 w 204"/>
                <a:gd name="T7" fmla="*/ 28534 h 344"/>
                <a:gd name="T8" fmla="*/ 171559 w 204"/>
                <a:gd name="T9" fmla="*/ 14795 h 344"/>
                <a:gd name="T10" fmla="*/ 186835 w 204"/>
                <a:gd name="T11" fmla="*/ 14795 h 344"/>
                <a:gd name="T12" fmla="*/ 220912 w 204"/>
                <a:gd name="T13" fmla="*/ 45442 h 344"/>
                <a:gd name="T14" fmla="*/ 220912 w 204"/>
                <a:gd name="T15" fmla="*/ 60237 h 344"/>
                <a:gd name="T16" fmla="*/ 239713 w 204"/>
                <a:gd name="T17" fmla="*/ 73976 h 344"/>
                <a:gd name="T18" fmla="*/ 220912 w 204"/>
                <a:gd name="T19" fmla="*/ 121532 h 344"/>
                <a:gd name="T20" fmla="*/ 239713 w 204"/>
                <a:gd name="T21" fmla="*/ 135270 h 344"/>
                <a:gd name="T22" fmla="*/ 205636 w 204"/>
                <a:gd name="T23" fmla="*/ 150065 h 344"/>
                <a:gd name="T24" fmla="*/ 205636 w 204"/>
                <a:gd name="T25" fmla="*/ 180712 h 344"/>
                <a:gd name="T26" fmla="*/ 205636 w 204"/>
                <a:gd name="T27" fmla="*/ 211359 h 344"/>
                <a:gd name="T28" fmla="*/ 186835 w 204"/>
                <a:gd name="T29" fmla="*/ 256802 h 344"/>
                <a:gd name="T30" fmla="*/ 186835 w 204"/>
                <a:gd name="T31" fmla="*/ 318096 h 344"/>
                <a:gd name="T32" fmla="*/ 171559 w 204"/>
                <a:gd name="T33" fmla="*/ 348743 h 344"/>
                <a:gd name="T34" fmla="*/ 137482 w 204"/>
                <a:gd name="T35" fmla="*/ 333948 h 344"/>
                <a:gd name="T36" fmla="*/ 84605 w 204"/>
                <a:gd name="T37" fmla="*/ 333948 h 344"/>
                <a:gd name="T38" fmla="*/ 84605 w 204"/>
                <a:gd name="T39" fmla="*/ 363538 h 344"/>
                <a:gd name="T40" fmla="*/ 50528 w 204"/>
                <a:gd name="T41" fmla="*/ 363538 h 344"/>
                <a:gd name="T42" fmla="*/ 18801 w 204"/>
                <a:gd name="T43" fmla="*/ 333948 h 344"/>
                <a:gd name="T44" fmla="*/ 0 w 204"/>
                <a:gd name="T45" fmla="*/ 303301 h 344"/>
                <a:gd name="T46" fmla="*/ 0 w 204"/>
                <a:gd name="T47" fmla="*/ 256802 h 344"/>
                <a:gd name="T48" fmla="*/ 34077 w 204"/>
                <a:gd name="T49" fmla="*/ 242006 h 344"/>
                <a:gd name="T50" fmla="*/ 34077 w 204"/>
                <a:gd name="T51" fmla="*/ 211359 h 344"/>
                <a:gd name="T52" fmla="*/ 68154 w 204"/>
                <a:gd name="T53" fmla="*/ 180712 h 344"/>
                <a:gd name="T54" fmla="*/ 18801 w 204"/>
                <a:gd name="T55" fmla="*/ 180712 h 344"/>
                <a:gd name="T56" fmla="*/ 18801 w 204"/>
                <a:gd name="T57" fmla="*/ 135270 h 344"/>
                <a:gd name="T58" fmla="*/ 0 w 204"/>
                <a:gd name="T59" fmla="*/ 90885 h 344"/>
                <a:gd name="T60" fmla="*/ 18801 w 204"/>
                <a:gd name="T61" fmla="*/ 60237 h 344"/>
                <a:gd name="T62" fmla="*/ 18801 w 204"/>
                <a:gd name="T63" fmla="*/ 45442 h 3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4" h="344">
                  <a:moveTo>
                    <a:pt x="16" y="43"/>
                  </a:moveTo>
                  <a:lnTo>
                    <a:pt x="29" y="57"/>
                  </a:lnTo>
                  <a:lnTo>
                    <a:pt x="43" y="43"/>
                  </a:lnTo>
                  <a:lnTo>
                    <a:pt x="72" y="43"/>
                  </a:lnTo>
                  <a:lnTo>
                    <a:pt x="88" y="43"/>
                  </a:lnTo>
                  <a:lnTo>
                    <a:pt x="101" y="27"/>
                  </a:lnTo>
                  <a:lnTo>
                    <a:pt x="117" y="27"/>
                  </a:lnTo>
                  <a:lnTo>
                    <a:pt x="130" y="27"/>
                  </a:lnTo>
                  <a:lnTo>
                    <a:pt x="130" y="14"/>
                  </a:lnTo>
                  <a:lnTo>
                    <a:pt x="146" y="14"/>
                  </a:lnTo>
                  <a:lnTo>
                    <a:pt x="159" y="0"/>
                  </a:lnTo>
                  <a:lnTo>
                    <a:pt x="159" y="14"/>
                  </a:lnTo>
                  <a:lnTo>
                    <a:pt x="175" y="27"/>
                  </a:lnTo>
                  <a:lnTo>
                    <a:pt x="188" y="43"/>
                  </a:lnTo>
                  <a:lnTo>
                    <a:pt x="175" y="43"/>
                  </a:lnTo>
                  <a:lnTo>
                    <a:pt x="188" y="57"/>
                  </a:lnTo>
                  <a:lnTo>
                    <a:pt x="188" y="70"/>
                  </a:lnTo>
                  <a:lnTo>
                    <a:pt x="204" y="70"/>
                  </a:lnTo>
                  <a:lnTo>
                    <a:pt x="204" y="86"/>
                  </a:lnTo>
                  <a:lnTo>
                    <a:pt x="188" y="115"/>
                  </a:lnTo>
                  <a:lnTo>
                    <a:pt x="204" y="115"/>
                  </a:lnTo>
                  <a:lnTo>
                    <a:pt x="204" y="128"/>
                  </a:lnTo>
                  <a:lnTo>
                    <a:pt x="188" y="142"/>
                  </a:lnTo>
                  <a:lnTo>
                    <a:pt x="175" y="142"/>
                  </a:lnTo>
                  <a:lnTo>
                    <a:pt x="175" y="157"/>
                  </a:lnTo>
                  <a:lnTo>
                    <a:pt x="175" y="171"/>
                  </a:lnTo>
                  <a:lnTo>
                    <a:pt x="175" y="186"/>
                  </a:lnTo>
                  <a:lnTo>
                    <a:pt x="175" y="200"/>
                  </a:lnTo>
                  <a:lnTo>
                    <a:pt x="175" y="214"/>
                  </a:lnTo>
                  <a:lnTo>
                    <a:pt x="159" y="243"/>
                  </a:lnTo>
                  <a:lnTo>
                    <a:pt x="159" y="272"/>
                  </a:lnTo>
                  <a:lnTo>
                    <a:pt x="159" y="301"/>
                  </a:lnTo>
                  <a:lnTo>
                    <a:pt x="159" y="316"/>
                  </a:lnTo>
                  <a:lnTo>
                    <a:pt x="146" y="330"/>
                  </a:lnTo>
                  <a:lnTo>
                    <a:pt x="130" y="316"/>
                  </a:lnTo>
                  <a:lnTo>
                    <a:pt x="117" y="316"/>
                  </a:lnTo>
                  <a:lnTo>
                    <a:pt x="88" y="301"/>
                  </a:lnTo>
                  <a:lnTo>
                    <a:pt x="72" y="316"/>
                  </a:lnTo>
                  <a:lnTo>
                    <a:pt x="72" y="330"/>
                  </a:lnTo>
                  <a:lnTo>
                    <a:pt x="72" y="344"/>
                  </a:lnTo>
                  <a:lnTo>
                    <a:pt x="58" y="344"/>
                  </a:lnTo>
                  <a:lnTo>
                    <a:pt x="43" y="344"/>
                  </a:lnTo>
                  <a:lnTo>
                    <a:pt x="16" y="330"/>
                  </a:lnTo>
                  <a:lnTo>
                    <a:pt x="16" y="316"/>
                  </a:lnTo>
                  <a:lnTo>
                    <a:pt x="16" y="301"/>
                  </a:lnTo>
                  <a:lnTo>
                    <a:pt x="0" y="287"/>
                  </a:lnTo>
                  <a:lnTo>
                    <a:pt x="16" y="258"/>
                  </a:lnTo>
                  <a:lnTo>
                    <a:pt x="0" y="243"/>
                  </a:lnTo>
                  <a:lnTo>
                    <a:pt x="16" y="243"/>
                  </a:lnTo>
                  <a:lnTo>
                    <a:pt x="29" y="229"/>
                  </a:lnTo>
                  <a:lnTo>
                    <a:pt x="29" y="214"/>
                  </a:lnTo>
                  <a:lnTo>
                    <a:pt x="29" y="200"/>
                  </a:lnTo>
                  <a:lnTo>
                    <a:pt x="43" y="186"/>
                  </a:lnTo>
                  <a:lnTo>
                    <a:pt x="58" y="171"/>
                  </a:lnTo>
                  <a:lnTo>
                    <a:pt x="29" y="171"/>
                  </a:lnTo>
                  <a:lnTo>
                    <a:pt x="16" y="171"/>
                  </a:lnTo>
                  <a:lnTo>
                    <a:pt x="16" y="142"/>
                  </a:lnTo>
                  <a:lnTo>
                    <a:pt x="16" y="128"/>
                  </a:lnTo>
                  <a:lnTo>
                    <a:pt x="0" y="99"/>
                  </a:lnTo>
                  <a:lnTo>
                    <a:pt x="0" y="86"/>
                  </a:lnTo>
                  <a:lnTo>
                    <a:pt x="0" y="70"/>
                  </a:lnTo>
                  <a:lnTo>
                    <a:pt x="16" y="57"/>
                  </a:lnTo>
                  <a:lnTo>
                    <a:pt x="16" y="4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2" name="Freeform 1061">
              <a:extLst>
                <a:ext uri="{FF2B5EF4-FFF2-40B4-BE49-F238E27FC236}">
                  <a16:creationId xmlns:a16="http://schemas.microsoft.com/office/drawing/2014/main" id="{1795411F-B8BA-C8C8-3A5E-3F747208E4F6}"/>
                </a:ext>
              </a:extLst>
            </p:cNvPr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3447852" y="3149263"/>
              <a:ext cx="51395" cy="30837"/>
            </a:xfrm>
            <a:custGeom>
              <a:avLst/>
              <a:gdLst>
                <a:gd name="T0" fmla="*/ 35807 w 45"/>
                <a:gd name="T1" fmla="*/ 33337 h 29"/>
                <a:gd name="T2" fmla="*/ 18521 w 45"/>
                <a:gd name="T3" fmla="*/ 33337 h 29"/>
                <a:gd name="T4" fmla="*/ 0 w 45"/>
                <a:gd name="T5" fmla="*/ 33337 h 29"/>
                <a:gd name="T6" fmla="*/ 0 w 45"/>
                <a:gd name="T7" fmla="*/ 0 h 29"/>
                <a:gd name="T8" fmla="*/ 18521 w 45"/>
                <a:gd name="T9" fmla="*/ 0 h 29"/>
                <a:gd name="T10" fmla="*/ 35807 w 45"/>
                <a:gd name="T11" fmla="*/ 0 h 29"/>
                <a:gd name="T12" fmla="*/ 55562 w 45"/>
                <a:gd name="T13" fmla="*/ 17243 h 29"/>
                <a:gd name="T14" fmla="*/ 35807 w 45"/>
                <a:gd name="T15" fmla="*/ 33337 h 29"/>
                <a:gd name="T16" fmla="*/ 35807 w 45"/>
                <a:gd name="T17" fmla="*/ 3333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" h="29">
                  <a:moveTo>
                    <a:pt x="29" y="29"/>
                  </a:moveTo>
                  <a:lnTo>
                    <a:pt x="15" y="29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5" y="0"/>
                  </a:lnTo>
                  <a:lnTo>
                    <a:pt x="29" y="0"/>
                  </a:lnTo>
                  <a:lnTo>
                    <a:pt x="45" y="15"/>
                  </a:lnTo>
                  <a:lnTo>
                    <a:pt x="29" y="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3" name="Freeform 1062">
              <a:extLst>
                <a:ext uri="{FF2B5EF4-FFF2-40B4-BE49-F238E27FC236}">
                  <a16:creationId xmlns:a16="http://schemas.microsoft.com/office/drawing/2014/main" id="{A4CCF83E-759D-787A-4130-6F90B42B0D1E}"/>
                </a:ext>
              </a:extLst>
            </p:cNvPr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3447852" y="3149263"/>
              <a:ext cx="51395" cy="30837"/>
            </a:xfrm>
            <a:custGeom>
              <a:avLst/>
              <a:gdLst>
                <a:gd name="T0" fmla="*/ 35807 w 45"/>
                <a:gd name="T1" fmla="*/ 33337 h 29"/>
                <a:gd name="T2" fmla="*/ 18521 w 45"/>
                <a:gd name="T3" fmla="*/ 33337 h 29"/>
                <a:gd name="T4" fmla="*/ 0 w 45"/>
                <a:gd name="T5" fmla="*/ 33337 h 29"/>
                <a:gd name="T6" fmla="*/ 0 w 45"/>
                <a:gd name="T7" fmla="*/ 0 h 29"/>
                <a:gd name="T8" fmla="*/ 18521 w 45"/>
                <a:gd name="T9" fmla="*/ 0 h 29"/>
                <a:gd name="T10" fmla="*/ 35807 w 45"/>
                <a:gd name="T11" fmla="*/ 0 h 29"/>
                <a:gd name="T12" fmla="*/ 55562 w 45"/>
                <a:gd name="T13" fmla="*/ 17243 h 29"/>
                <a:gd name="T14" fmla="*/ 35807 w 45"/>
                <a:gd name="T15" fmla="*/ 33337 h 29"/>
                <a:gd name="T16" fmla="*/ 35807 w 45"/>
                <a:gd name="T17" fmla="*/ 3333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" h="29">
                  <a:moveTo>
                    <a:pt x="29" y="29"/>
                  </a:moveTo>
                  <a:lnTo>
                    <a:pt x="15" y="29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5" y="0"/>
                  </a:lnTo>
                  <a:lnTo>
                    <a:pt x="29" y="0"/>
                  </a:lnTo>
                  <a:lnTo>
                    <a:pt x="45" y="15"/>
                  </a:lnTo>
                  <a:lnTo>
                    <a:pt x="29" y="29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4" name="Freeform 1063">
              <a:extLst>
                <a:ext uri="{FF2B5EF4-FFF2-40B4-BE49-F238E27FC236}">
                  <a16:creationId xmlns:a16="http://schemas.microsoft.com/office/drawing/2014/main" id="{2A6B0B2B-58CC-942B-1753-394AA4824913}"/>
                </a:ext>
              </a:extLst>
            </p:cNvPr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3616722" y="3630910"/>
              <a:ext cx="44053" cy="14684"/>
            </a:xfrm>
            <a:custGeom>
              <a:avLst/>
              <a:gdLst>
                <a:gd name="T0" fmla="*/ 0 w 43"/>
                <a:gd name="T1" fmla="*/ 0 h 14"/>
                <a:gd name="T2" fmla="*/ 32119 w 43"/>
                <a:gd name="T3" fmla="*/ 0 h 14"/>
                <a:gd name="T4" fmla="*/ 47625 w 43"/>
                <a:gd name="T5" fmla="*/ 0 h 14"/>
                <a:gd name="T6" fmla="*/ 47625 w 43"/>
                <a:gd name="T7" fmla="*/ 15875 h 14"/>
                <a:gd name="T8" fmla="*/ 32119 w 43"/>
                <a:gd name="T9" fmla="*/ 15875 h 14"/>
                <a:gd name="T10" fmla="*/ 15506 w 43"/>
                <a:gd name="T11" fmla="*/ 15875 h 14"/>
                <a:gd name="T12" fmla="*/ 0 w 43"/>
                <a:gd name="T13" fmla="*/ 0 h 14"/>
                <a:gd name="T14" fmla="*/ 0 w 43"/>
                <a:gd name="T15" fmla="*/ 0 h 14"/>
                <a:gd name="T16" fmla="*/ 0 w 43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" h="14">
                  <a:moveTo>
                    <a:pt x="0" y="0"/>
                  </a:moveTo>
                  <a:lnTo>
                    <a:pt x="29" y="0"/>
                  </a:lnTo>
                  <a:lnTo>
                    <a:pt x="43" y="0"/>
                  </a:lnTo>
                  <a:lnTo>
                    <a:pt x="43" y="14"/>
                  </a:lnTo>
                  <a:lnTo>
                    <a:pt x="29" y="14"/>
                  </a:lnTo>
                  <a:lnTo>
                    <a:pt x="14" y="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5" name="Freeform 1064">
              <a:extLst>
                <a:ext uri="{FF2B5EF4-FFF2-40B4-BE49-F238E27FC236}">
                  <a16:creationId xmlns:a16="http://schemas.microsoft.com/office/drawing/2014/main" id="{D148AC15-C49A-77C5-2C06-D13FB0BDD1BB}"/>
                </a:ext>
              </a:extLst>
            </p:cNvPr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3616722" y="3630910"/>
              <a:ext cx="44053" cy="14684"/>
            </a:xfrm>
            <a:custGeom>
              <a:avLst/>
              <a:gdLst>
                <a:gd name="T0" fmla="*/ 0 w 43"/>
                <a:gd name="T1" fmla="*/ 0 h 14"/>
                <a:gd name="T2" fmla="*/ 32119 w 43"/>
                <a:gd name="T3" fmla="*/ 0 h 14"/>
                <a:gd name="T4" fmla="*/ 47625 w 43"/>
                <a:gd name="T5" fmla="*/ 0 h 14"/>
                <a:gd name="T6" fmla="*/ 47625 w 43"/>
                <a:gd name="T7" fmla="*/ 15875 h 14"/>
                <a:gd name="T8" fmla="*/ 32119 w 43"/>
                <a:gd name="T9" fmla="*/ 15875 h 14"/>
                <a:gd name="T10" fmla="*/ 15506 w 43"/>
                <a:gd name="T11" fmla="*/ 15875 h 14"/>
                <a:gd name="T12" fmla="*/ 0 w 43"/>
                <a:gd name="T13" fmla="*/ 0 h 14"/>
                <a:gd name="T14" fmla="*/ 0 w 43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" h="14">
                  <a:moveTo>
                    <a:pt x="0" y="0"/>
                  </a:moveTo>
                  <a:lnTo>
                    <a:pt x="29" y="0"/>
                  </a:lnTo>
                  <a:lnTo>
                    <a:pt x="43" y="0"/>
                  </a:lnTo>
                  <a:lnTo>
                    <a:pt x="43" y="14"/>
                  </a:lnTo>
                  <a:lnTo>
                    <a:pt x="29" y="14"/>
                  </a:lnTo>
                  <a:lnTo>
                    <a:pt x="14" y="14"/>
                  </a:lnTo>
                  <a:lnTo>
                    <a:pt x="0" y="0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6" name="Freeform 1065">
              <a:extLst>
                <a:ext uri="{FF2B5EF4-FFF2-40B4-BE49-F238E27FC236}">
                  <a16:creationId xmlns:a16="http://schemas.microsoft.com/office/drawing/2014/main" id="{962538D4-7C8F-FD5E-2C58-26FEFFC04634}"/>
                </a:ext>
              </a:extLst>
            </p:cNvPr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3499247" y="3009760"/>
              <a:ext cx="44053" cy="41116"/>
            </a:xfrm>
            <a:custGeom>
              <a:avLst/>
              <a:gdLst>
                <a:gd name="T0" fmla="*/ 0 w 42"/>
                <a:gd name="T1" fmla="*/ 29978 h 43"/>
                <a:gd name="T2" fmla="*/ 14741 w 42"/>
                <a:gd name="T3" fmla="*/ 14472 h 43"/>
                <a:gd name="T4" fmla="*/ 32884 w 42"/>
                <a:gd name="T5" fmla="*/ 0 h 43"/>
                <a:gd name="T6" fmla="*/ 47625 w 42"/>
                <a:gd name="T7" fmla="*/ 14472 h 43"/>
                <a:gd name="T8" fmla="*/ 47625 w 42"/>
                <a:gd name="T9" fmla="*/ 29978 h 43"/>
                <a:gd name="T10" fmla="*/ 14741 w 42"/>
                <a:gd name="T11" fmla="*/ 44450 h 43"/>
                <a:gd name="T12" fmla="*/ 0 w 42"/>
                <a:gd name="T13" fmla="*/ 29978 h 43"/>
                <a:gd name="T14" fmla="*/ 0 w 42"/>
                <a:gd name="T15" fmla="*/ 29978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43">
                  <a:moveTo>
                    <a:pt x="0" y="29"/>
                  </a:moveTo>
                  <a:lnTo>
                    <a:pt x="13" y="14"/>
                  </a:lnTo>
                  <a:lnTo>
                    <a:pt x="29" y="0"/>
                  </a:lnTo>
                  <a:lnTo>
                    <a:pt x="42" y="14"/>
                  </a:lnTo>
                  <a:lnTo>
                    <a:pt x="42" y="29"/>
                  </a:lnTo>
                  <a:lnTo>
                    <a:pt x="13" y="43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7" name="Freeform 1066">
              <a:extLst>
                <a:ext uri="{FF2B5EF4-FFF2-40B4-BE49-F238E27FC236}">
                  <a16:creationId xmlns:a16="http://schemas.microsoft.com/office/drawing/2014/main" id="{EDDB5702-6529-6EAE-3159-3E626FCBE918}"/>
                </a:ext>
              </a:extLst>
            </p:cNvPr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3499247" y="3009760"/>
              <a:ext cx="44053" cy="41116"/>
            </a:xfrm>
            <a:custGeom>
              <a:avLst/>
              <a:gdLst>
                <a:gd name="T0" fmla="*/ 0 w 42"/>
                <a:gd name="T1" fmla="*/ 29978 h 43"/>
                <a:gd name="T2" fmla="*/ 14741 w 42"/>
                <a:gd name="T3" fmla="*/ 14472 h 43"/>
                <a:gd name="T4" fmla="*/ 32884 w 42"/>
                <a:gd name="T5" fmla="*/ 0 h 43"/>
                <a:gd name="T6" fmla="*/ 47625 w 42"/>
                <a:gd name="T7" fmla="*/ 14472 h 43"/>
                <a:gd name="T8" fmla="*/ 47625 w 42"/>
                <a:gd name="T9" fmla="*/ 29978 h 43"/>
                <a:gd name="T10" fmla="*/ 14741 w 42"/>
                <a:gd name="T11" fmla="*/ 44450 h 43"/>
                <a:gd name="T12" fmla="*/ 0 w 42"/>
                <a:gd name="T13" fmla="*/ 29978 h 43"/>
                <a:gd name="T14" fmla="*/ 0 w 42"/>
                <a:gd name="T15" fmla="*/ 29978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43">
                  <a:moveTo>
                    <a:pt x="0" y="29"/>
                  </a:moveTo>
                  <a:lnTo>
                    <a:pt x="13" y="14"/>
                  </a:lnTo>
                  <a:lnTo>
                    <a:pt x="29" y="0"/>
                  </a:lnTo>
                  <a:lnTo>
                    <a:pt x="42" y="14"/>
                  </a:lnTo>
                  <a:lnTo>
                    <a:pt x="42" y="29"/>
                  </a:lnTo>
                  <a:lnTo>
                    <a:pt x="13" y="43"/>
                  </a:lnTo>
                  <a:lnTo>
                    <a:pt x="0" y="29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8" name="Freeform 1067">
              <a:extLst>
                <a:ext uri="{FF2B5EF4-FFF2-40B4-BE49-F238E27FC236}">
                  <a16:creationId xmlns:a16="http://schemas.microsoft.com/office/drawing/2014/main" id="{D82F7EEF-E118-84A4-B7A4-49E57B293020}"/>
                </a:ext>
              </a:extLst>
            </p:cNvPr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3149758" y="2873196"/>
              <a:ext cx="911900" cy="791487"/>
            </a:xfrm>
            <a:custGeom>
              <a:avLst/>
              <a:gdLst>
                <a:gd name="T0" fmla="*/ 83826 w 835"/>
                <a:gd name="T1" fmla="*/ 734337 h 804"/>
                <a:gd name="T2" fmla="*/ 185361 w 835"/>
                <a:gd name="T3" fmla="*/ 672610 h 804"/>
                <a:gd name="T4" fmla="*/ 219600 w 835"/>
                <a:gd name="T5" fmla="*/ 657710 h 804"/>
                <a:gd name="T6" fmla="*/ 269187 w 835"/>
                <a:gd name="T7" fmla="*/ 672610 h 804"/>
                <a:gd name="T8" fmla="*/ 338845 w 835"/>
                <a:gd name="T9" fmla="*/ 686445 h 804"/>
                <a:gd name="T10" fmla="*/ 404961 w 835"/>
                <a:gd name="T11" fmla="*/ 657710 h 804"/>
                <a:gd name="T12" fmla="*/ 473438 w 835"/>
                <a:gd name="T13" fmla="*/ 624718 h 804"/>
                <a:gd name="T14" fmla="*/ 439200 w 835"/>
                <a:gd name="T15" fmla="*/ 613012 h 804"/>
                <a:gd name="T16" fmla="*/ 422671 w 835"/>
                <a:gd name="T17" fmla="*/ 550220 h 804"/>
                <a:gd name="T18" fmla="*/ 459271 w 835"/>
                <a:gd name="T19" fmla="*/ 505522 h 804"/>
                <a:gd name="T20" fmla="*/ 491148 w 835"/>
                <a:gd name="T21" fmla="*/ 443795 h 804"/>
                <a:gd name="T22" fmla="*/ 491148 w 835"/>
                <a:gd name="T23" fmla="*/ 383132 h 804"/>
                <a:gd name="T24" fmla="*/ 541916 w 835"/>
                <a:gd name="T25" fmla="*/ 367168 h 804"/>
                <a:gd name="T26" fmla="*/ 507677 w 835"/>
                <a:gd name="T27" fmla="*/ 336305 h 804"/>
                <a:gd name="T28" fmla="*/ 541916 w 835"/>
                <a:gd name="T29" fmla="*/ 290542 h 804"/>
                <a:gd name="T30" fmla="*/ 592683 w 835"/>
                <a:gd name="T31" fmla="*/ 259679 h 804"/>
                <a:gd name="T32" fmla="*/ 526567 w 835"/>
                <a:gd name="T33" fmla="*/ 242650 h 804"/>
                <a:gd name="T34" fmla="*/ 526567 w 835"/>
                <a:gd name="T35" fmla="*/ 183052 h 804"/>
                <a:gd name="T36" fmla="*/ 560806 w 835"/>
                <a:gd name="T37" fmla="*/ 108554 h 804"/>
                <a:gd name="T38" fmla="*/ 610393 w 835"/>
                <a:gd name="T39" fmla="*/ 92590 h 804"/>
                <a:gd name="T40" fmla="*/ 661161 w 835"/>
                <a:gd name="T41" fmla="*/ 75562 h 804"/>
                <a:gd name="T42" fmla="*/ 695399 w 835"/>
                <a:gd name="T43" fmla="*/ 44699 h 804"/>
                <a:gd name="T44" fmla="*/ 729638 w 835"/>
                <a:gd name="T45" fmla="*/ 30863 h 804"/>
                <a:gd name="T46" fmla="*/ 795754 w 835"/>
                <a:gd name="T47" fmla="*/ 44699 h 804"/>
                <a:gd name="T48" fmla="*/ 795754 w 835"/>
                <a:gd name="T49" fmla="*/ 123454 h 804"/>
                <a:gd name="T50" fmla="*/ 780406 w 835"/>
                <a:gd name="T51" fmla="*/ 197952 h 804"/>
                <a:gd name="T52" fmla="*/ 832354 w 835"/>
                <a:gd name="T53" fmla="*/ 228815 h 804"/>
                <a:gd name="T54" fmla="*/ 848883 w 835"/>
                <a:gd name="T55" fmla="*/ 290542 h 804"/>
                <a:gd name="T56" fmla="*/ 814645 w 835"/>
                <a:gd name="T57" fmla="*/ 367168 h 804"/>
                <a:gd name="T58" fmla="*/ 848883 w 835"/>
                <a:gd name="T59" fmla="*/ 398032 h 804"/>
                <a:gd name="T60" fmla="*/ 867774 w 835"/>
                <a:gd name="T61" fmla="*/ 457630 h 804"/>
                <a:gd name="T62" fmla="*/ 814645 w 835"/>
                <a:gd name="T63" fmla="*/ 505522 h 804"/>
                <a:gd name="T64" fmla="*/ 848883 w 835"/>
                <a:gd name="T65" fmla="*/ 534257 h 804"/>
                <a:gd name="T66" fmla="*/ 933890 w 835"/>
                <a:gd name="T67" fmla="*/ 534257 h 804"/>
                <a:gd name="T68" fmla="*/ 985838 w 835"/>
                <a:gd name="T69" fmla="*/ 613012 h 804"/>
                <a:gd name="T70" fmla="*/ 933890 w 835"/>
                <a:gd name="T71" fmla="*/ 686445 h 804"/>
                <a:gd name="T72" fmla="*/ 883122 w 835"/>
                <a:gd name="T73" fmla="*/ 703473 h 804"/>
                <a:gd name="T74" fmla="*/ 848883 w 835"/>
                <a:gd name="T75" fmla="*/ 717309 h 804"/>
                <a:gd name="T76" fmla="*/ 795754 w 835"/>
                <a:gd name="T77" fmla="*/ 734337 h 804"/>
                <a:gd name="T78" fmla="*/ 814645 w 835"/>
                <a:gd name="T79" fmla="*/ 780100 h 804"/>
                <a:gd name="T80" fmla="*/ 883122 w 835"/>
                <a:gd name="T81" fmla="*/ 780100 h 804"/>
                <a:gd name="T82" fmla="*/ 848883 w 835"/>
                <a:gd name="T83" fmla="*/ 824799 h 804"/>
                <a:gd name="T84" fmla="*/ 780406 w 835"/>
                <a:gd name="T85" fmla="*/ 839698 h 804"/>
                <a:gd name="T86" fmla="*/ 695399 w 835"/>
                <a:gd name="T87" fmla="*/ 824799 h 804"/>
                <a:gd name="T88" fmla="*/ 610393 w 835"/>
                <a:gd name="T89" fmla="*/ 824799 h 804"/>
                <a:gd name="T90" fmla="*/ 560806 w 835"/>
                <a:gd name="T91" fmla="*/ 793935 h 804"/>
                <a:gd name="T92" fmla="*/ 491148 w 835"/>
                <a:gd name="T93" fmla="*/ 808835 h 804"/>
                <a:gd name="T94" fmla="*/ 404961 w 835"/>
                <a:gd name="T95" fmla="*/ 808835 h 804"/>
                <a:gd name="T96" fmla="*/ 354193 w 835"/>
                <a:gd name="T97" fmla="*/ 763072 h 804"/>
                <a:gd name="T98" fmla="*/ 285716 w 835"/>
                <a:gd name="T99" fmla="*/ 749236 h 804"/>
                <a:gd name="T100" fmla="*/ 251477 w 835"/>
                <a:gd name="T101" fmla="*/ 808835 h 804"/>
                <a:gd name="T102" fmla="*/ 168832 w 835"/>
                <a:gd name="T103" fmla="*/ 780100 h 804"/>
                <a:gd name="T104" fmla="*/ 83826 w 835"/>
                <a:gd name="T105" fmla="*/ 780100 h 804"/>
                <a:gd name="T106" fmla="*/ 31877 w 835"/>
                <a:gd name="T107" fmla="*/ 793935 h 804"/>
                <a:gd name="T108" fmla="*/ 31877 w 835"/>
                <a:gd name="T109" fmla="*/ 763072 h 80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35" h="804">
                  <a:moveTo>
                    <a:pt x="27" y="717"/>
                  </a:moveTo>
                  <a:lnTo>
                    <a:pt x="56" y="704"/>
                  </a:lnTo>
                  <a:lnTo>
                    <a:pt x="71" y="704"/>
                  </a:lnTo>
                  <a:lnTo>
                    <a:pt x="71" y="690"/>
                  </a:lnTo>
                  <a:lnTo>
                    <a:pt x="114" y="674"/>
                  </a:lnTo>
                  <a:lnTo>
                    <a:pt x="143" y="674"/>
                  </a:lnTo>
                  <a:lnTo>
                    <a:pt x="157" y="645"/>
                  </a:lnTo>
                  <a:lnTo>
                    <a:pt x="157" y="632"/>
                  </a:lnTo>
                  <a:lnTo>
                    <a:pt x="172" y="632"/>
                  </a:lnTo>
                  <a:lnTo>
                    <a:pt x="186" y="645"/>
                  </a:lnTo>
                  <a:lnTo>
                    <a:pt x="201" y="632"/>
                  </a:lnTo>
                  <a:lnTo>
                    <a:pt x="186" y="618"/>
                  </a:lnTo>
                  <a:lnTo>
                    <a:pt x="201" y="618"/>
                  </a:lnTo>
                  <a:lnTo>
                    <a:pt x="213" y="618"/>
                  </a:lnTo>
                  <a:lnTo>
                    <a:pt x="228" y="618"/>
                  </a:lnTo>
                  <a:lnTo>
                    <a:pt x="228" y="632"/>
                  </a:lnTo>
                  <a:lnTo>
                    <a:pt x="242" y="632"/>
                  </a:lnTo>
                  <a:lnTo>
                    <a:pt x="257" y="645"/>
                  </a:lnTo>
                  <a:lnTo>
                    <a:pt x="271" y="645"/>
                  </a:lnTo>
                  <a:lnTo>
                    <a:pt x="287" y="645"/>
                  </a:lnTo>
                  <a:lnTo>
                    <a:pt x="316" y="645"/>
                  </a:lnTo>
                  <a:lnTo>
                    <a:pt x="329" y="645"/>
                  </a:lnTo>
                  <a:lnTo>
                    <a:pt x="329" y="632"/>
                  </a:lnTo>
                  <a:lnTo>
                    <a:pt x="343" y="618"/>
                  </a:lnTo>
                  <a:lnTo>
                    <a:pt x="358" y="618"/>
                  </a:lnTo>
                  <a:lnTo>
                    <a:pt x="372" y="618"/>
                  </a:lnTo>
                  <a:lnTo>
                    <a:pt x="389" y="603"/>
                  </a:lnTo>
                  <a:lnTo>
                    <a:pt x="401" y="587"/>
                  </a:lnTo>
                  <a:lnTo>
                    <a:pt x="389" y="587"/>
                  </a:lnTo>
                  <a:lnTo>
                    <a:pt x="358" y="587"/>
                  </a:lnTo>
                  <a:lnTo>
                    <a:pt x="358" y="576"/>
                  </a:lnTo>
                  <a:lnTo>
                    <a:pt x="372" y="576"/>
                  </a:lnTo>
                  <a:lnTo>
                    <a:pt x="372" y="546"/>
                  </a:lnTo>
                  <a:lnTo>
                    <a:pt x="358" y="546"/>
                  </a:lnTo>
                  <a:lnTo>
                    <a:pt x="358" y="531"/>
                  </a:lnTo>
                  <a:lnTo>
                    <a:pt x="358" y="517"/>
                  </a:lnTo>
                  <a:lnTo>
                    <a:pt x="372" y="502"/>
                  </a:lnTo>
                  <a:lnTo>
                    <a:pt x="389" y="475"/>
                  </a:lnTo>
                  <a:lnTo>
                    <a:pt x="372" y="475"/>
                  </a:lnTo>
                  <a:lnTo>
                    <a:pt x="389" y="475"/>
                  </a:lnTo>
                  <a:lnTo>
                    <a:pt x="401" y="459"/>
                  </a:lnTo>
                  <a:lnTo>
                    <a:pt x="401" y="446"/>
                  </a:lnTo>
                  <a:lnTo>
                    <a:pt x="401" y="430"/>
                  </a:lnTo>
                  <a:lnTo>
                    <a:pt x="416" y="417"/>
                  </a:lnTo>
                  <a:lnTo>
                    <a:pt x="430" y="401"/>
                  </a:lnTo>
                  <a:lnTo>
                    <a:pt x="430" y="387"/>
                  </a:lnTo>
                  <a:lnTo>
                    <a:pt x="416" y="374"/>
                  </a:lnTo>
                  <a:lnTo>
                    <a:pt x="416" y="360"/>
                  </a:lnTo>
                  <a:lnTo>
                    <a:pt x="430" y="345"/>
                  </a:lnTo>
                  <a:lnTo>
                    <a:pt x="430" y="360"/>
                  </a:lnTo>
                  <a:lnTo>
                    <a:pt x="446" y="360"/>
                  </a:lnTo>
                  <a:lnTo>
                    <a:pt x="459" y="345"/>
                  </a:lnTo>
                  <a:lnTo>
                    <a:pt x="446" y="345"/>
                  </a:lnTo>
                  <a:lnTo>
                    <a:pt x="446" y="331"/>
                  </a:lnTo>
                  <a:lnTo>
                    <a:pt x="446" y="316"/>
                  </a:lnTo>
                  <a:lnTo>
                    <a:pt x="430" y="316"/>
                  </a:lnTo>
                  <a:lnTo>
                    <a:pt x="430" y="302"/>
                  </a:lnTo>
                  <a:lnTo>
                    <a:pt x="446" y="287"/>
                  </a:lnTo>
                  <a:lnTo>
                    <a:pt x="459" y="287"/>
                  </a:lnTo>
                  <a:lnTo>
                    <a:pt x="459" y="273"/>
                  </a:lnTo>
                  <a:lnTo>
                    <a:pt x="459" y="258"/>
                  </a:lnTo>
                  <a:lnTo>
                    <a:pt x="475" y="258"/>
                  </a:lnTo>
                  <a:lnTo>
                    <a:pt x="475" y="244"/>
                  </a:lnTo>
                  <a:lnTo>
                    <a:pt x="502" y="244"/>
                  </a:lnTo>
                  <a:lnTo>
                    <a:pt x="502" y="228"/>
                  </a:lnTo>
                  <a:lnTo>
                    <a:pt x="475" y="215"/>
                  </a:lnTo>
                  <a:lnTo>
                    <a:pt x="459" y="215"/>
                  </a:lnTo>
                  <a:lnTo>
                    <a:pt x="446" y="228"/>
                  </a:lnTo>
                  <a:lnTo>
                    <a:pt x="475" y="201"/>
                  </a:lnTo>
                  <a:lnTo>
                    <a:pt x="459" y="201"/>
                  </a:lnTo>
                  <a:lnTo>
                    <a:pt x="446" y="186"/>
                  </a:lnTo>
                  <a:lnTo>
                    <a:pt x="446" y="172"/>
                  </a:lnTo>
                  <a:lnTo>
                    <a:pt x="446" y="143"/>
                  </a:lnTo>
                  <a:lnTo>
                    <a:pt x="446" y="130"/>
                  </a:lnTo>
                  <a:lnTo>
                    <a:pt x="459" y="116"/>
                  </a:lnTo>
                  <a:lnTo>
                    <a:pt x="475" y="102"/>
                  </a:lnTo>
                  <a:lnTo>
                    <a:pt x="488" y="116"/>
                  </a:lnTo>
                  <a:lnTo>
                    <a:pt x="488" y="102"/>
                  </a:lnTo>
                  <a:lnTo>
                    <a:pt x="502" y="102"/>
                  </a:lnTo>
                  <a:lnTo>
                    <a:pt x="517" y="87"/>
                  </a:lnTo>
                  <a:lnTo>
                    <a:pt x="517" y="102"/>
                  </a:lnTo>
                  <a:lnTo>
                    <a:pt x="531" y="102"/>
                  </a:lnTo>
                  <a:lnTo>
                    <a:pt x="546" y="87"/>
                  </a:lnTo>
                  <a:lnTo>
                    <a:pt x="560" y="71"/>
                  </a:lnTo>
                  <a:lnTo>
                    <a:pt x="575" y="71"/>
                  </a:lnTo>
                  <a:lnTo>
                    <a:pt x="575" y="58"/>
                  </a:lnTo>
                  <a:lnTo>
                    <a:pt x="589" y="58"/>
                  </a:lnTo>
                  <a:lnTo>
                    <a:pt x="589" y="42"/>
                  </a:lnTo>
                  <a:lnTo>
                    <a:pt x="603" y="42"/>
                  </a:lnTo>
                  <a:lnTo>
                    <a:pt x="618" y="58"/>
                  </a:lnTo>
                  <a:lnTo>
                    <a:pt x="632" y="42"/>
                  </a:lnTo>
                  <a:lnTo>
                    <a:pt x="618" y="29"/>
                  </a:lnTo>
                  <a:lnTo>
                    <a:pt x="632" y="29"/>
                  </a:lnTo>
                  <a:lnTo>
                    <a:pt x="647" y="0"/>
                  </a:lnTo>
                  <a:lnTo>
                    <a:pt x="661" y="29"/>
                  </a:lnTo>
                  <a:lnTo>
                    <a:pt x="674" y="42"/>
                  </a:lnTo>
                  <a:lnTo>
                    <a:pt x="661" y="71"/>
                  </a:lnTo>
                  <a:lnTo>
                    <a:pt x="661" y="87"/>
                  </a:lnTo>
                  <a:lnTo>
                    <a:pt x="661" y="102"/>
                  </a:lnTo>
                  <a:lnTo>
                    <a:pt x="674" y="116"/>
                  </a:lnTo>
                  <a:lnTo>
                    <a:pt x="674" y="130"/>
                  </a:lnTo>
                  <a:lnTo>
                    <a:pt x="661" y="143"/>
                  </a:lnTo>
                  <a:lnTo>
                    <a:pt x="661" y="157"/>
                  </a:lnTo>
                  <a:lnTo>
                    <a:pt x="661" y="186"/>
                  </a:lnTo>
                  <a:lnTo>
                    <a:pt x="661" y="201"/>
                  </a:lnTo>
                  <a:lnTo>
                    <a:pt x="674" y="201"/>
                  </a:lnTo>
                  <a:lnTo>
                    <a:pt x="690" y="215"/>
                  </a:lnTo>
                  <a:lnTo>
                    <a:pt x="705" y="215"/>
                  </a:lnTo>
                  <a:lnTo>
                    <a:pt x="705" y="228"/>
                  </a:lnTo>
                  <a:lnTo>
                    <a:pt x="719" y="244"/>
                  </a:lnTo>
                  <a:lnTo>
                    <a:pt x="719" y="258"/>
                  </a:lnTo>
                  <a:lnTo>
                    <a:pt x="719" y="273"/>
                  </a:lnTo>
                  <a:lnTo>
                    <a:pt x="719" y="287"/>
                  </a:lnTo>
                  <a:lnTo>
                    <a:pt x="719" y="360"/>
                  </a:lnTo>
                  <a:lnTo>
                    <a:pt x="705" y="345"/>
                  </a:lnTo>
                  <a:lnTo>
                    <a:pt x="690" y="345"/>
                  </a:lnTo>
                  <a:lnTo>
                    <a:pt x="674" y="345"/>
                  </a:lnTo>
                  <a:lnTo>
                    <a:pt x="674" y="360"/>
                  </a:lnTo>
                  <a:lnTo>
                    <a:pt x="690" y="360"/>
                  </a:lnTo>
                  <a:lnTo>
                    <a:pt x="719" y="374"/>
                  </a:lnTo>
                  <a:lnTo>
                    <a:pt x="719" y="387"/>
                  </a:lnTo>
                  <a:lnTo>
                    <a:pt x="735" y="401"/>
                  </a:lnTo>
                  <a:lnTo>
                    <a:pt x="735" y="417"/>
                  </a:lnTo>
                  <a:lnTo>
                    <a:pt x="735" y="430"/>
                  </a:lnTo>
                  <a:lnTo>
                    <a:pt x="735" y="446"/>
                  </a:lnTo>
                  <a:lnTo>
                    <a:pt x="719" y="459"/>
                  </a:lnTo>
                  <a:lnTo>
                    <a:pt x="705" y="475"/>
                  </a:lnTo>
                  <a:lnTo>
                    <a:pt x="690" y="475"/>
                  </a:lnTo>
                  <a:lnTo>
                    <a:pt x="690" y="488"/>
                  </a:lnTo>
                  <a:lnTo>
                    <a:pt x="690" y="502"/>
                  </a:lnTo>
                  <a:lnTo>
                    <a:pt x="705" y="517"/>
                  </a:lnTo>
                  <a:lnTo>
                    <a:pt x="719" y="502"/>
                  </a:lnTo>
                  <a:lnTo>
                    <a:pt x="735" y="502"/>
                  </a:lnTo>
                  <a:lnTo>
                    <a:pt x="748" y="488"/>
                  </a:lnTo>
                  <a:lnTo>
                    <a:pt x="764" y="502"/>
                  </a:lnTo>
                  <a:lnTo>
                    <a:pt x="791" y="502"/>
                  </a:lnTo>
                  <a:lnTo>
                    <a:pt x="820" y="517"/>
                  </a:lnTo>
                  <a:lnTo>
                    <a:pt x="835" y="531"/>
                  </a:lnTo>
                  <a:lnTo>
                    <a:pt x="835" y="560"/>
                  </a:lnTo>
                  <a:lnTo>
                    <a:pt x="835" y="576"/>
                  </a:lnTo>
                  <a:lnTo>
                    <a:pt x="820" y="603"/>
                  </a:lnTo>
                  <a:lnTo>
                    <a:pt x="820" y="618"/>
                  </a:lnTo>
                  <a:lnTo>
                    <a:pt x="806" y="632"/>
                  </a:lnTo>
                  <a:lnTo>
                    <a:pt x="791" y="645"/>
                  </a:lnTo>
                  <a:lnTo>
                    <a:pt x="777" y="645"/>
                  </a:lnTo>
                  <a:lnTo>
                    <a:pt x="764" y="645"/>
                  </a:lnTo>
                  <a:lnTo>
                    <a:pt x="764" y="661"/>
                  </a:lnTo>
                  <a:lnTo>
                    <a:pt x="748" y="661"/>
                  </a:lnTo>
                  <a:lnTo>
                    <a:pt x="735" y="661"/>
                  </a:lnTo>
                  <a:lnTo>
                    <a:pt x="719" y="661"/>
                  </a:lnTo>
                  <a:lnTo>
                    <a:pt x="705" y="674"/>
                  </a:lnTo>
                  <a:lnTo>
                    <a:pt x="719" y="674"/>
                  </a:lnTo>
                  <a:lnTo>
                    <a:pt x="719" y="690"/>
                  </a:lnTo>
                  <a:lnTo>
                    <a:pt x="705" y="704"/>
                  </a:lnTo>
                  <a:lnTo>
                    <a:pt x="690" y="690"/>
                  </a:lnTo>
                  <a:lnTo>
                    <a:pt x="674" y="690"/>
                  </a:lnTo>
                  <a:lnTo>
                    <a:pt x="661" y="690"/>
                  </a:lnTo>
                  <a:lnTo>
                    <a:pt x="661" y="704"/>
                  </a:lnTo>
                  <a:lnTo>
                    <a:pt x="674" y="717"/>
                  </a:lnTo>
                  <a:lnTo>
                    <a:pt x="690" y="733"/>
                  </a:lnTo>
                  <a:lnTo>
                    <a:pt x="705" y="733"/>
                  </a:lnTo>
                  <a:lnTo>
                    <a:pt x="719" y="746"/>
                  </a:lnTo>
                  <a:lnTo>
                    <a:pt x="735" y="733"/>
                  </a:lnTo>
                  <a:lnTo>
                    <a:pt x="748" y="733"/>
                  </a:lnTo>
                  <a:lnTo>
                    <a:pt x="764" y="746"/>
                  </a:lnTo>
                  <a:lnTo>
                    <a:pt x="748" y="760"/>
                  </a:lnTo>
                  <a:lnTo>
                    <a:pt x="735" y="775"/>
                  </a:lnTo>
                  <a:lnTo>
                    <a:pt x="719" y="775"/>
                  </a:lnTo>
                  <a:lnTo>
                    <a:pt x="705" y="789"/>
                  </a:lnTo>
                  <a:lnTo>
                    <a:pt x="690" y="804"/>
                  </a:lnTo>
                  <a:lnTo>
                    <a:pt x="674" y="789"/>
                  </a:lnTo>
                  <a:lnTo>
                    <a:pt x="661" y="789"/>
                  </a:lnTo>
                  <a:lnTo>
                    <a:pt x="632" y="804"/>
                  </a:lnTo>
                  <a:lnTo>
                    <a:pt x="618" y="789"/>
                  </a:lnTo>
                  <a:lnTo>
                    <a:pt x="603" y="789"/>
                  </a:lnTo>
                  <a:lnTo>
                    <a:pt x="589" y="775"/>
                  </a:lnTo>
                  <a:lnTo>
                    <a:pt x="575" y="775"/>
                  </a:lnTo>
                  <a:lnTo>
                    <a:pt x="560" y="775"/>
                  </a:lnTo>
                  <a:lnTo>
                    <a:pt x="546" y="775"/>
                  </a:lnTo>
                  <a:lnTo>
                    <a:pt x="517" y="775"/>
                  </a:lnTo>
                  <a:lnTo>
                    <a:pt x="517" y="760"/>
                  </a:lnTo>
                  <a:lnTo>
                    <a:pt x="502" y="760"/>
                  </a:lnTo>
                  <a:lnTo>
                    <a:pt x="488" y="760"/>
                  </a:lnTo>
                  <a:lnTo>
                    <a:pt x="475" y="746"/>
                  </a:lnTo>
                  <a:lnTo>
                    <a:pt x="459" y="733"/>
                  </a:lnTo>
                  <a:lnTo>
                    <a:pt x="446" y="746"/>
                  </a:lnTo>
                  <a:lnTo>
                    <a:pt x="446" y="760"/>
                  </a:lnTo>
                  <a:lnTo>
                    <a:pt x="416" y="760"/>
                  </a:lnTo>
                  <a:lnTo>
                    <a:pt x="401" y="746"/>
                  </a:lnTo>
                  <a:lnTo>
                    <a:pt x="372" y="746"/>
                  </a:lnTo>
                  <a:lnTo>
                    <a:pt x="358" y="760"/>
                  </a:lnTo>
                  <a:lnTo>
                    <a:pt x="343" y="760"/>
                  </a:lnTo>
                  <a:lnTo>
                    <a:pt x="343" y="746"/>
                  </a:lnTo>
                  <a:lnTo>
                    <a:pt x="329" y="733"/>
                  </a:lnTo>
                  <a:lnTo>
                    <a:pt x="316" y="717"/>
                  </a:lnTo>
                  <a:lnTo>
                    <a:pt x="300" y="717"/>
                  </a:lnTo>
                  <a:lnTo>
                    <a:pt x="287" y="717"/>
                  </a:lnTo>
                  <a:lnTo>
                    <a:pt x="271" y="717"/>
                  </a:lnTo>
                  <a:lnTo>
                    <a:pt x="257" y="717"/>
                  </a:lnTo>
                  <a:lnTo>
                    <a:pt x="242" y="704"/>
                  </a:lnTo>
                  <a:lnTo>
                    <a:pt x="228" y="717"/>
                  </a:lnTo>
                  <a:lnTo>
                    <a:pt x="228" y="733"/>
                  </a:lnTo>
                  <a:lnTo>
                    <a:pt x="228" y="746"/>
                  </a:lnTo>
                  <a:lnTo>
                    <a:pt x="213" y="760"/>
                  </a:lnTo>
                  <a:lnTo>
                    <a:pt x="186" y="760"/>
                  </a:lnTo>
                  <a:lnTo>
                    <a:pt x="172" y="746"/>
                  </a:lnTo>
                  <a:lnTo>
                    <a:pt x="172" y="733"/>
                  </a:lnTo>
                  <a:lnTo>
                    <a:pt x="143" y="733"/>
                  </a:lnTo>
                  <a:lnTo>
                    <a:pt x="114" y="717"/>
                  </a:lnTo>
                  <a:lnTo>
                    <a:pt x="85" y="733"/>
                  </a:lnTo>
                  <a:lnTo>
                    <a:pt x="71" y="746"/>
                  </a:lnTo>
                  <a:lnTo>
                    <a:pt x="71" y="733"/>
                  </a:lnTo>
                  <a:lnTo>
                    <a:pt x="56" y="733"/>
                  </a:lnTo>
                  <a:lnTo>
                    <a:pt x="56" y="746"/>
                  </a:lnTo>
                  <a:lnTo>
                    <a:pt x="40" y="746"/>
                  </a:lnTo>
                  <a:lnTo>
                    <a:pt x="27" y="746"/>
                  </a:lnTo>
                  <a:lnTo>
                    <a:pt x="27" y="717"/>
                  </a:lnTo>
                  <a:lnTo>
                    <a:pt x="13" y="717"/>
                  </a:lnTo>
                  <a:lnTo>
                    <a:pt x="0" y="717"/>
                  </a:lnTo>
                  <a:lnTo>
                    <a:pt x="27" y="717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39" name="Freeform 1069">
              <a:extLst>
                <a:ext uri="{FF2B5EF4-FFF2-40B4-BE49-F238E27FC236}">
                  <a16:creationId xmlns:a16="http://schemas.microsoft.com/office/drawing/2014/main" id="{915350B5-7284-A7B8-AE8F-33FF073B9945}"/>
                </a:ext>
              </a:extLst>
            </p:cNvPr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296602" y="3187441"/>
              <a:ext cx="328930" cy="280471"/>
            </a:xfrm>
            <a:custGeom>
              <a:avLst/>
              <a:gdLst>
                <a:gd name="T0" fmla="*/ 321566 w 303"/>
                <a:gd name="T1" fmla="*/ 30638 h 287"/>
                <a:gd name="T2" fmla="*/ 305135 w 303"/>
                <a:gd name="T3" fmla="*/ 15847 h 287"/>
                <a:gd name="T4" fmla="*/ 287531 w 303"/>
                <a:gd name="T5" fmla="*/ 0 h 287"/>
                <a:gd name="T6" fmla="*/ 219463 w 303"/>
                <a:gd name="T7" fmla="*/ 15847 h 287"/>
                <a:gd name="T8" fmla="*/ 168998 w 303"/>
                <a:gd name="T9" fmla="*/ 30638 h 287"/>
                <a:gd name="T10" fmla="*/ 134964 w 303"/>
                <a:gd name="T11" fmla="*/ 46485 h 287"/>
                <a:gd name="T12" fmla="*/ 152568 w 303"/>
                <a:gd name="T13" fmla="*/ 61276 h 287"/>
                <a:gd name="T14" fmla="*/ 186602 w 303"/>
                <a:gd name="T15" fmla="*/ 61276 h 287"/>
                <a:gd name="T16" fmla="*/ 219463 w 303"/>
                <a:gd name="T17" fmla="*/ 46485 h 287"/>
                <a:gd name="T18" fmla="*/ 200685 w 303"/>
                <a:gd name="T19" fmla="*/ 75011 h 287"/>
                <a:gd name="T20" fmla="*/ 200685 w 303"/>
                <a:gd name="T21" fmla="*/ 105649 h 287"/>
                <a:gd name="T22" fmla="*/ 200685 w 303"/>
                <a:gd name="T23" fmla="*/ 122553 h 287"/>
                <a:gd name="T24" fmla="*/ 168998 w 303"/>
                <a:gd name="T25" fmla="*/ 137343 h 287"/>
                <a:gd name="T26" fmla="*/ 134964 w 303"/>
                <a:gd name="T27" fmla="*/ 167982 h 287"/>
                <a:gd name="T28" fmla="*/ 100929 w 303"/>
                <a:gd name="T29" fmla="*/ 167982 h 287"/>
                <a:gd name="T30" fmla="*/ 69242 w 303"/>
                <a:gd name="T31" fmla="*/ 167982 h 287"/>
                <a:gd name="T32" fmla="*/ 31687 w 303"/>
                <a:gd name="T33" fmla="*/ 151078 h 287"/>
                <a:gd name="T34" fmla="*/ 16430 w 303"/>
                <a:gd name="T35" fmla="*/ 183829 h 287"/>
                <a:gd name="T36" fmla="*/ 31687 w 303"/>
                <a:gd name="T37" fmla="*/ 198620 h 287"/>
                <a:gd name="T38" fmla="*/ 50465 w 303"/>
                <a:gd name="T39" fmla="*/ 212354 h 287"/>
                <a:gd name="T40" fmla="*/ 31687 w 303"/>
                <a:gd name="T41" fmla="*/ 227145 h 287"/>
                <a:gd name="T42" fmla="*/ 84499 w 303"/>
                <a:gd name="T43" fmla="*/ 212354 h 287"/>
                <a:gd name="T44" fmla="*/ 118533 w 303"/>
                <a:gd name="T45" fmla="*/ 212354 h 287"/>
                <a:gd name="T46" fmla="*/ 118533 w 303"/>
                <a:gd name="T47" fmla="*/ 242992 h 287"/>
                <a:gd name="T48" fmla="*/ 118533 w 303"/>
                <a:gd name="T49" fmla="*/ 242992 h 287"/>
                <a:gd name="T50" fmla="*/ 152568 w 303"/>
                <a:gd name="T51" fmla="*/ 257783 h 287"/>
                <a:gd name="T52" fmla="*/ 152568 w 303"/>
                <a:gd name="T53" fmla="*/ 273630 h 287"/>
                <a:gd name="T54" fmla="*/ 186602 w 303"/>
                <a:gd name="T55" fmla="*/ 303212 h 287"/>
                <a:gd name="T56" fmla="*/ 237067 w 303"/>
                <a:gd name="T57" fmla="*/ 303212 h 287"/>
                <a:gd name="T58" fmla="*/ 271101 w 303"/>
                <a:gd name="T59" fmla="*/ 288421 h 287"/>
                <a:gd name="T60" fmla="*/ 287531 w 303"/>
                <a:gd name="T61" fmla="*/ 273630 h 287"/>
                <a:gd name="T62" fmla="*/ 271101 w 303"/>
                <a:gd name="T63" fmla="*/ 242992 h 287"/>
                <a:gd name="T64" fmla="*/ 271101 w 303"/>
                <a:gd name="T65" fmla="*/ 212354 h 287"/>
                <a:gd name="T66" fmla="*/ 305135 w 303"/>
                <a:gd name="T67" fmla="*/ 167982 h 287"/>
                <a:gd name="T68" fmla="*/ 305135 w 303"/>
                <a:gd name="T69" fmla="*/ 167982 h 287"/>
                <a:gd name="T70" fmla="*/ 321566 w 303"/>
                <a:gd name="T71" fmla="*/ 137343 h 287"/>
                <a:gd name="T72" fmla="*/ 339170 w 303"/>
                <a:gd name="T73" fmla="*/ 105649 h 287"/>
                <a:gd name="T74" fmla="*/ 355600 w 303"/>
                <a:gd name="T75" fmla="*/ 75011 h 287"/>
                <a:gd name="T76" fmla="*/ 339170 w 303"/>
                <a:gd name="T77" fmla="*/ 46485 h 28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03" h="287">
                  <a:moveTo>
                    <a:pt x="289" y="44"/>
                  </a:moveTo>
                  <a:lnTo>
                    <a:pt x="274" y="29"/>
                  </a:lnTo>
                  <a:lnTo>
                    <a:pt x="274" y="15"/>
                  </a:lnTo>
                  <a:lnTo>
                    <a:pt x="260" y="15"/>
                  </a:lnTo>
                  <a:lnTo>
                    <a:pt x="245" y="15"/>
                  </a:lnTo>
                  <a:lnTo>
                    <a:pt x="245" y="0"/>
                  </a:lnTo>
                  <a:lnTo>
                    <a:pt x="202" y="15"/>
                  </a:lnTo>
                  <a:lnTo>
                    <a:pt x="187" y="15"/>
                  </a:lnTo>
                  <a:lnTo>
                    <a:pt x="171" y="29"/>
                  </a:lnTo>
                  <a:lnTo>
                    <a:pt x="144" y="29"/>
                  </a:lnTo>
                  <a:lnTo>
                    <a:pt x="130" y="44"/>
                  </a:lnTo>
                  <a:lnTo>
                    <a:pt x="115" y="44"/>
                  </a:lnTo>
                  <a:lnTo>
                    <a:pt x="115" y="58"/>
                  </a:lnTo>
                  <a:lnTo>
                    <a:pt x="130" y="58"/>
                  </a:lnTo>
                  <a:lnTo>
                    <a:pt x="144" y="44"/>
                  </a:lnTo>
                  <a:lnTo>
                    <a:pt x="159" y="58"/>
                  </a:lnTo>
                  <a:lnTo>
                    <a:pt x="171" y="44"/>
                  </a:lnTo>
                  <a:lnTo>
                    <a:pt x="187" y="44"/>
                  </a:lnTo>
                  <a:lnTo>
                    <a:pt x="187" y="58"/>
                  </a:lnTo>
                  <a:lnTo>
                    <a:pt x="171" y="71"/>
                  </a:lnTo>
                  <a:lnTo>
                    <a:pt x="171" y="85"/>
                  </a:lnTo>
                  <a:lnTo>
                    <a:pt x="171" y="100"/>
                  </a:lnTo>
                  <a:lnTo>
                    <a:pt x="159" y="100"/>
                  </a:lnTo>
                  <a:lnTo>
                    <a:pt x="171" y="116"/>
                  </a:lnTo>
                  <a:lnTo>
                    <a:pt x="159" y="130"/>
                  </a:lnTo>
                  <a:lnTo>
                    <a:pt x="144" y="130"/>
                  </a:lnTo>
                  <a:lnTo>
                    <a:pt x="130" y="143"/>
                  </a:lnTo>
                  <a:lnTo>
                    <a:pt x="115" y="159"/>
                  </a:lnTo>
                  <a:lnTo>
                    <a:pt x="101" y="143"/>
                  </a:lnTo>
                  <a:lnTo>
                    <a:pt x="86" y="159"/>
                  </a:lnTo>
                  <a:lnTo>
                    <a:pt x="72" y="159"/>
                  </a:lnTo>
                  <a:lnTo>
                    <a:pt x="59" y="159"/>
                  </a:lnTo>
                  <a:lnTo>
                    <a:pt x="43" y="159"/>
                  </a:lnTo>
                  <a:lnTo>
                    <a:pt x="27" y="143"/>
                  </a:lnTo>
                  <a:lnTo>
                    <a:pt x="14" y="159"/>
                  </a:lnTo>
                  <a:lnTo>
                    <a:pt x="14" y="174"/>
                  </a:lnTo>
                  <a:lnTo>
                    <a:pt x="0" y="188"/>
                  </a:lnTo>
                  <a:lnTo>
                    <a:pt x="27" y="188"/>
                  </a:lnTo>
                  <a:lnTo>
                    <a:pt x="43" y="188"/>
                  </a:lnTo>
                  <a:lnTo>
                    <a:pt x="43" y="201"/>
                  </a:lnTo>
                  <a:lnTo>
                    <a:pt x="27" y="201"/>
                  </a:lnTo>
                  <a:lnTo>
                    <a:pt x="27" y="215"/>
                  </a:lnTo>
                  <a:lnTo>
                    <a:pt x="59" y="215"/>
                  </a:lnTo>
                  <a:lnTo>
                    <a:pt x="72" y="201"/>
                  </a:lnTo>
                  <a:lnTo>
                    <a:pt x="86" y="201"/>
                  </a:lnTo>
                  <a:lnTo>
                    <a:pt x="101" y="201"/>
                  </a:lnTo>
                  <a:lnTo>
                    <a:pt x="101" y="215"/>
                  </a:lnTo>
                  <a:lnTo>
                    <a:pt x="101" y="230"/>
                  </a:lnTo>
                  <a:lnTo>
                    <a:pt x="115" y="230"/>
                  </a:lnTo>
                  <a:lnTo>
                    <a:pt x="101" y="230"/>
                  </a:lnTo>
                  <a:lnTo>
                    <a:pt x="101" y="244"/>
                  </a:lnTo>
                  <a:lnTo>
                    <a:pt x="130" y="244"/>
                  </a:lnTo>
                  <a:lnTo>
                    <a:pt x="144" y="244"/>
                  </a:lnTo>
                  <a:lnTo>
                    <a:pt x="130" y="259"/>
                  </a:lnTo>
                  <a:lnTo>
                    <a:pt x="144" y="273"/>
                  </a:lnTo>
                  <a:lnTo>
                    <a:pt x="159" y="287"/>
                  </a:lnTo>
                  <a:lnTo>
                    <a:pt x="171" y="287"/>
                  </a:lnTo>
                  <a:lnTo>
                    <a:pt x="202" y="287"/>
                  </a:lnTo>
                  <a:lnTo>
                    <a:pt x="216" y="287"/>
                  </a:lnTo>
                  <a:lnTo>
                    <a:pt x="231" y="273"/>
                  </a:lnTo>
                  <a:lnTo>
                    <a:pt x="231" y="259"/>
                  </a:lnTo>
                  <a:lnTo>
                    <a:pt x="245" y="259"/>
                  </a:lnTo>
                  <a:lnTo>
                    <a:pt x="245" y="230"/>
                  </a:lnTo>
                  <a:lnTo>
                    <a:pt x="231" y="230"/>
                  </a:lnTo>
                  <a:lnTo>
                    <a:pt x="231" y="215"/>
                  </a:lnTo>
                  <a:lnTo>
                    <a:pt x="231" y="201"/>
                  </a:lnTo>
                  <a:lnTo>
                    <a:pt x="245" y="188"/>
                  </a:lnTo>
                  <a:lnTo>
                    <a:pt x="260" y="159"/>
                  </a:lnTo>
                  <a:lnTo>
                    <a:pt x="245" y="159"/>
                  </a:lnTo>
                  <a:lnTo>
                    <a:pt x="260" y="159"/>
                  </a:lnTo>
                  <a:lnTo>
                    <a:pt x="274" y="143"/>
                  </a:lnTo>
                  <a:lnTo>
                    <a:pt x="274" y="130"/>
                  </a:lnTo>
                  <a:lnTo>
                    <a:pt x="274" y="116"/>
                  </a:lnTo>
                  <a:lnTo>
                    <a:pt x="289" y="100"/>
                  </a:lnTo>
                  <a:lnTo>
                    <a:pt x="303" y="85"/>
                  </a:lnTo>
                  <a:lnTo>
                    <a:pt x="303" y="71"/>
                  </a:lnTo>
                  <a:lnTo>
                    <a:pt x="289" y="58"/>
                  </a:lnTo>
                  <a:lnTo>
                    <a:pt x="289" y="4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0" name="Freeform 1070">
              <a:extLst>
                <a:ext uri="{FF2B5EF4-FFF2-40B4-BE49-F238E27FC236}">
                  <a16:creationId xmlns:a16="http://schemas.microsoft.com/office/drawing/2014/main" id="{775C8444-8E45-5E04-3D92-5E8D67773F9C}"/>
                </a:ext>
              </a:extLst>
            </p:cNvPr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3296602" y="3187441"/>
              <a:ext cx="328930" cy="280471"/>
            </a:xfrm>
            <a:custGeom>
              <a:avLst/>
              <a:gdLst>
                <a:gd name="T0" fmla="*/ 321566 w 303"/>
                <a:gd name="T1" fmla="*/ 30638 h 287"/>
                <a:gd name="T2" fmla="*/ 305135 w 303"/>
                <a:gd name="T3" fmla="*/ 15847 h 287"/>
                <a:gd name="T4" fmla="*/ 287531 w 303"/>
                <a:gd name="T5" fmla="*/ 0 h 287"/>
                <a:gd name="T6" fmla="*/ 219463 w 303"/>
                <a:gd name="T7" fmla="*/ 15847 h 287"/>
                <a:gd name="T8" fmla="*/ 168998 w 303"/>
                <a:gd name="T9" fmla="*/ 30638 h 287"/>
                <a:gd name="T10" fmla="*/ 134964 w 303"/>
                <a:gd name="T11" fmla="*/ 46485 h 287"/>
                <a:gd name="T12" fmla="*/ 152568 w 303"/>
                <a:gd name="T13" fmla="*/ 61276 h 287"/>
                <a:gd name="T14" fmla="*/ 186602 w 303"/>
                <a:gd name="T15" fmla="*/ 61276 h 287"/>
                <a:gd name="T16" fmla="*/ 219463 w 303"/>
                <a:gd name="T17" fmla="*/ 46485 h 287"/>
                <a:gd name="T18" fmla="*/ 200685 w 303"/>
                <a:gd name="T19" fmla="*/ 75011 h 287"/>
                <a:gd name="T20" fmla="*/ 200685 w 303"/>
                <a:gd name="T21" fmla="*/ 105649 h 287"/>
                <a:gd name="T22" fmla="*/ 200685 w 303"/>
                <a:gd name="T23" fmla="*/ 122553 h 287"/>
                <a:gd name="T24" fmla="*/ 168998 w 303"/>
                <a:gd name="T25" fmla="*/ 137343 h 287"/>
                <a:gd name="T26" fmla="*/ 134964 w 303"/>
                <a:gd name="T27" fmla="*/ 167982 h 287"/>
                <a:gd name="T28" fmla="*/ 100929 w 303"/>
                <a:gd name="T29" fmla="*/ 167982 h 287"/>
                <a:gd name="T30" fmla="*/ 69242 w 303"/>
                <a:gd name="T31" fmla="*/ 167982 h 287"/>
                <a:gd name="T32" fmla="*/ 31687 w 303"/>
                <a:gd name="T33" fmla="*/ 151078 h 287"/>
                <a:gd name="T34" fmla="*/ 16430 w 303"/>
                <a:gd name="T35" fmla="*/ 183829 h 287"/>
                <a:gd name="T36" fmla="*/ 31687 w 303"/>
                <a:gd name="T37" fmla="*/ 198620 h 287"/>
                <a:gd name="T38" fmla="*/ 50465 w 303"/>
                <a:gd name="T39" fmla="*/ 212354 h 287"/>
                <a:gd name="T40" fmla="*/ 31687 w 303"/>
                <a:gd name="T41" fmla="*/ 227145 h 287"/>
                <a:gd name="T42" fmla="*/ 84499 w 303"/>
                <a:gd name="T43" fmla="*/ 212354 h 287"/>
                <a:gd name="T44" fmla="*/ 118533 w 303"/>
                <a:gd name="T45" fmla="*/ 212354 h 287"/>
                <a:gd name="T46" fmla="*/ 118533 w 303"/>
                <a:gd name="T47" fmla="*/ 242992 h 287"/>
                <a:gd name="T48" fmla="*/ 118533 w 303"/>
                <a:gd name="T49" fmla="*/ 242992 h 287"/>
                <a:gd name="T50" fmla="*/ 152568 w 303"/>
                <a:gd name="T51" fmla="*/ 257783 h 287"/>
                <a:gd name="T52" fmla="*/ 152568 w 303"/>
                <a:gd name="T53" fmla="*/ 273630 h 287"/>
                <a:gd name="T54" fmla="*/ 186602 w 303"/>
                <a:gd name="T55" fmla="*/ 303212 h 287"/>
                <a:gd name="T56" fmla="*/ 237067 w 303"/>
                <a:gd name="T57" fmla="*/ 303212 h 287"/>
                <a:gd name="T58" fmla="*/ 271101 w 303"/>
                <a:gd name="T59" fmla="*/ 288421 h 287"/>
                <a:gd name="T60" fmla="*/ 287531 w 303"/>
                <a:gd name="T61" fmla="*/ 273630 h 287"/>
                <a:gd name="T62" fmla="*/ 271101 w 303"/>
                <a:gd name="T63" fmla="*/ 242992 h 287"/>
                <a:gd name="T64" fmla="*/ 271101 w 303"/>
                <a:gd name="T65" fmla="*/ 212354 h 287"/>
                <a:gd name="T66" fmla="*/ 305135 w 303"/>
                <a:gd name="T67" fmla="*/ 167982 h 287"/>
                <a:gd name="T68" fmla="*/ 305135 w 303"/>
                <a:gd name="T69" fmla="*/ 167982 h 287"/>
                <a:gd name="T70" fmla="*/ 321566 w 303"/>
                <a:gd name="T71" fmla="*/ 137343 h 287"/>
                <a:gd name="T72" fmla="*/ 339170 w 303"/>
                <a:gd name="T73" fmla="*/ 105649 h 287"/>
                <a:gd name="T74" fmla="*/ 355600 w 303"/>
                <a:gd name="T75" fmla="*/ 75011 h 287"/>
                <a:gd name="T76" fmla="*/ 339170 w 303"/>
                <a:gd name="T77" fmla="*/ 46485 h 28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03" h="287">
                  <a:moveTo>
                    <a:pt x="289" y="44"/>
                  </a:moveTo>
                  <a:lnTo>
                    <a:pt x="274" y="29"/>
                  </a:lnTo>
                  <a:lnTo>
                    <a:pt x="274" y="15"/>
                  </a:lnTo>
                  <a:lnTo>
                    <a:pt x="260" y="15"/>
                  </a:lnTo>
                  <a:lnTo>
                    <a:pt x="245" y="15"/>
                  </a:lnTo>
                  <a:lnTo>
                    <a:pt x="245" y="0"/>
                  </a:lnTo>
                  <a:lnTo>
                    <a:pt x="202" y="15"/>
                  </a:lnTo>
                  <a:lnTo>
                    <a:pt x="187" y="15"/>
                  </a:lnTo>
                  <a:lnTo>
                    <a:pt x="171" y="29"/>
                  </a:lnTo>
                  <a:lnTo>
                    <a:pt x="144" y="29"/>
                  </a:lnTo>
                  <a:lnTo>
                    <a:pt x="130" y="44"/>
                  </a:lnTo>
                  <a:lnTo>
                    <a:pt x="115" y="44"/>
                  </a:lnTo>
                  <a:lnTo>
                    <a:pt x="115" y="58"/>
                  </a:lnTo>
                  <a:lnTo>
                    <a:pt x="130" y="58"/>
                  </a:lnTo>
                  <a:lnTo>
                    <a:pt x="144" y="44"/>
                  </a:lnTo>
                  <a:lnTo>
                    <a:pt x="159" y="58"/>
                  </a:lnTo>
                  <a:lnTo>
                    <a:pt x="171" y="44"/>
                  </a:lnTo>
                  <a:lnTo>
                    <a:pt x="187" y="44"/>
                  </a:lnTo>
                  <a:lnTo>
                    <a:pt x="187" y="58"/>
                  </a:lnTo>
                  <a:lnTo>
                    <a:pt x="171" y="71"/>
                  </a:lnTo>
                  <a:lnTo>
                    <a:pt x="171" y="85"/>
                  </a:lnTo>
                  <a:lnTo>
                    <a:pt x="171" y="100"/>
                  </a:lnTo>
                  <a:lnTo>
                    <a:pt x="159" y="100"/>
                  </a:lnTo>
                  <a:lnTo>
                    <a:pt x="171" y="116"/>
                  </a:lnTo>
                  <a:lnTo>
                    <a:pt x="159" y="130"/>
                  </a:lnTo>
                  <a:lnTo>
                    <a:pt x="144" y="130"/>
                  </a:lnTo>
                  <a:lnTo>
                    <a:pt x="130" y="143"/>
                  </a:lnTo>
                  <a:lnTo>
                    <a:pt x="115" y="159"/>
                  </a:lnTo>
                  <a:lnTo>
                    <a:pt x="101" y="143"/>
                  </a:lnTo>
                  <a:lnTo>
                    <a:pt x="86" y="159"/>
                  </a:lnTo>
                  <a:lnTo>
                    <a:pt x="72" y="159"/>
                  </a:lnTo>
                  <a:lnTo>
                    <a:pt x="59" y="159"/>
                  </a:lnTo>
                  <a:lnTo>
                    <a:pt x="43" y="159"/>
                  </a:lnTo>
                  <a:lnTo>
                    <a:pt x="27" y="143"/>
                  </a:lnTo>
                  <a:lnTo>
                    <a:pt x="14" y="159"/>
                  </a:lnTo>
                  <a:lnTo>
                    <a:pt x="14" y="174"/>
                  </a:lnTo>
                  <a:lnTo>
                    <a:pt x="0" y="188"/>
                  </a:lnTo>
                  <a:lnTo>
                    <a:pt x="27" y="188"/>
                  </a:lnTo>
                  <a:lnTo>
                    <a:pt x="43" y="188"/>
                  </a:lnTo>
                  <a:lnTo>
                    <a:pt x="43" y="201"/>
                  </a:lnTo>
                  <a:lnTo>
                    <a:pt x="27" y="201"/>
                  </a:lnTo>
                  <a:lnTo>
                    <a:pt x="27" y="215"/>
                  </a:lnTo>
                  <a:lnTo>
                    <a:pt x="59" y="215"/>
                  </a:lnTo>
                  <a:lnTo>
                    <a:pt x="72" y="201"/>
                  </a:lnTo>
                  <a:lnTo>
                    <a:pt x="86" y="201"/>
                  </a:lnTo>
                  <a:lnTo>
                    <a:pt x="101" y="201"/>
                  </a:lnTo>
                  <a:lnTo>
                    <a:pt x="101" y="215"/>
                  </a:lnTo>
                  <a:lnTo>
                    <a:pt x="101" y="230"/>
                  </a:lnTo>
                  <a:lnTo>
                    <a:pt x="115" y="230"/>
                  </a:lnTo>
                  <a:lnTo>
                    <a:pt x="101" y="230"/>
                  </a:lnTo>
                  <a:lnTo>
                    <a:pt x="101" y="244"/>
                  </a:lnTo>
                  <a:lnTo>
                    <a:pt x="130" y="244"/>
                  </a:lnTo>
                  <a:lnTo>
                    <a:pt x="144" y="244"/>
                  </a:lnTo>
                  <a:lnTo>
                    <a:pt x="130" y="259"/>
                  </a:lnTo>
                  <a:lnTo>
                    <a:pt x="144" y="273"/>
                  </a:lnTo>
                  <a:lnTo>
                    <a:pt x="159" y="287"/>
                  </a:lnTo>
                  <a:lnTo>
                    <a:pt x="171" y="287"/>
                  </a:lnTo>
                  <a:lnTo>
                    <a:pt x="202" y="287"/>
                  </a:lnTo>
                  <a:lnTo>
                    <a:pt x="216" y="287"/>
                  </a:lnTo>
                  <a:lnTo>
                    <a:pt x="231" y="273"/>
                  </a:lnTo>
                  <a:lnTo>
                    <a:pt x="231" y="259"/>
                  </a:lnTo>
                  <a:lnTo>
                    <a:pt x="245" y="259"/>
                  </a:lnTo>
                  <a:lnTo>
                    <a:pt x="245" y="230"/>
                  </a:lnTo>
                  <a:lnTo>
                    <a:pt x="231" y="230"/>
                  </a:lnTo>
                  <a:lnTo>
                    <a:pt x="231" y="215"/>
                  </a:lnTo>
                  <a:lnTo>
                    <a:pt x="231" y="201"/>
                  </a:lnTo>
                  <a:lnTo>
                    <a:pt x="245" y="188"/>
                  </a:lnTo>
                  <a:lnTo>
                    <a:pt x="260" y="159"/>
                  </a:lnTo>
                  <a:lnTo>
                    <a:pt x="245" y="159"/>
                  </a:lnTo>
                  <a:lnTo>
                    <a:pt x="260" y="159"/>
                  </a:lnTo>
                  <a:lnTo>
                    <a:pt x="274" y="143"/>
                  </a:lnTo>
                  <a:lnTo>
                    <a:pt x="274" y="130"/>
                  </a:lnTo>
                  <a:lnTo>
                    <a:pt x="274" y="116"/>
                  </a:lnTo>
                  <a:lnTo>
                    <a:pt x="289" y="100"/>
                  </a:lnTo>
                  <a:lnTo>
                    <a:pt x="303" y="85"/>
                  </a:lnTo>
                  <a:lnTo>
                    <a:pt x="303" y="71"/>
                  </a:lnTo>
                  <a:lnTo>
                    <a:pt x="289" y="58"/>
                  </a:lnTo>
                  <a:lnTo>
                    <a:pt x="289" y="44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1" name="Freeform 1071">
              <a:extLst>
                <a:ext uri="{FF2B5EF4-FFF2-40B4-BE49-F238E27FC236}">
                  <a16:creationId xmlns:a16="http://schemas.microsoft.com/office/drawing/2014/main" id="{28076815-982E-3140-9553-C6FB55A2AD71}"/>
                </a:ext>
              </a:extLst>
            </p:cNvPr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3509527" y="2397422"/>
              <a:ext cx="455216" cy="580032"/>
            </a:xfrm>
            <a:custGeom>
              <a:avLst/>
              <a:gdLst>
                <a:gd name="T0" fmla="*/ 203192 w 419"/>
                <a:gd name="T1" fmla="*/ 611093 h 589"/>
                <a:gd name="T2" fmla="*/ 152688 w 419"/>
                <a:gd name="T3" fmla="*/ 596188 h 589"/>
                <a:gd name="T4" fmla="*/ 135070 w 419"/>
                <a:gd name="T5" fmla="*/ 596188 h 589"/>
                <a:gd name="T6" fmla="*/ 84566 w 419"/>
                <a:gd name="T7" fmla="*/ 580219 h 589"/>
                <a:gd name="T8" fmla="*/ 68122 w 419"/>
                <a:gd name="T9" fmla="*/ 627062 h 589"/>
                <a:gd name="T10" fmla="*/ 34061 w 419"/>
                <a:gd name="T11" fmla="*/ 580219 h 589"/>
                <a:gd name="T12" fmla="*/ 16443 w 419"/>
                <a:gd name="T13" fmla="*/ 611093 h 589"/>
                <a:gd name="T14" fmla="*/ 0 w 419"/>
                <a:gd name="T15" fmla="*/ 565314 h 589"/>
                <a:gd name="T16" fmla="*/ 16443 w 419"/>
                <a:gd name="T17" fmla="*/ 534440 h 589"/>
                <a:gd name="T18" fmla="*/ 50504 w 419"/>
                <a:gd name="T19" fmla="*/ 503566 h 589"/>
                <a:gd name="T20" fmla="*/ 102183 w 419"/>
                <a:gd name="T21" fmla="*/ 472692 h 589"/>
                <a:gd name="T22" fmla="*/ 135070 w 419"/>
                <a:gd name="T23" fmla="*/ 443947 h 589"/>
                <a:gd name="T24" fmla="*/ 102183 w 419"/>
                <a:gd name="T25" fmla="*/ 413073 h 589"/>
                <a:gd name="T26" fmla="*/ 68122 w 419"/>
                <a:gd name="T27" fmla="*/ 398168 h 589"/>
                <a:gd name="T28" fmla="*/ 102183 w 419"/>
                <a:gd name="T29" fmla="*/ 365165 h 589"/>
                <a:gd name="T30" fmla="*/ 50504 w 419"/>
                <a:gd name="T31" fmla="*/ 381134 h 589"/>
                <a:gd name="T32" fmla="*/ 34061 w 419"/>
                <a:gd name="T33" fmla="*/ 365165 h 589"/>
                <a:gd name="T34" fmla="*/ 84566 w 419"/>
                <a:gd name="T35" fmla="*/ 321516 h 589"/>
                <a:gd name="T36" fmla="*/ 84566 w 419"/>
                <a:gd name="T37" fmla="*/ 305546 h 589"/>
                <a:gd name="T38" fmla="*/ 135070 w 419"/>
                <a:gd name="T39" fmla="*/ 259768 h 589"/>
                <a:gd name="T40" fmla="*/ 84566 w 419"/>
                <a:gd name="T41" fmla="*/ 274672 h 589"/>
                <a:gd name="T42" fmla="*/ 34061 w 419"/>
                <a:gd name="T43" fmla="*/ 274672 h 589"/>
                <a:gd name="T44" fmla="*/ 68122 w 419"/>
                <a:gd name="T45" fmla="*/ 228894 h 589"/>
                <a:gd name="T46" fmla="*/ 102183 w 419"/>
                <a:gd name="T47" fmla="*/ 198020 h 589"/>
                <a:gd name="T48" fmla="*/ 135070 w 419"/>
                <a:gd name="T49" fmla="*/ 167146 h 589"/>
                <a:gd name="T50" fmla="*/ 118627 w 419"/>
                <a:gd name="T51" fmla="*/ 152241 h 589"/>
                <a:gd name="T52" fmla="*/ 118627 w 419"/>
                <a:gd name="T53" fmla="*/ 107527 h 589"/>
                <a:gd name="T54" fmla="*/ 169131 w 419"/>
                <a:gd name="T55" fmla="*/ 90493 h 589"/>
                <a:gd name="T56" fmla="*/ 203192 w 419"/>
                <a:gd name="T57" fmla="*/ 121367 h 589"/>
                <a:gd name="T58" fmla="*/ 184400 w 419"/>
                <a:gd name="T59" fmla="*/ 75588 h 589"/>
                <a:gd name="T60" fmla="*/ 203192 w 419"/>
                <a:gd name="T61" fmla="*/ 44714 h 589"/>
                <a:gd name="T62" fmla="*/ 237254 w 419"/>
                <a:gd name="T63" fmla="*/ 44714 h 589"/>
                <a:gd name="T64" fmla="*/ 271315 w 419"/>
                <a:gd name="T65" fmla="*/ 0 h 589"/>
                <a:gd name="T66" fmla="*/ 303027 w 419"/>
                <a:gd name="T67" fmla="*/ 30874 h 589"/>
                <a:gd name="T68" fmla="*/ 355880 w 419"/>
                <a:gd name="T69" fmla="*/ 44714 h 589"/>
                <a:gd name="T70" fmla="*/ 405210 w 419"/>
                <a:gd name="T71" fmla="*/ 44714 h 589"/>
                <a:gd name="T72" fmla="*/ 424003 w 419"/>
                <a:gd name="T73" fmla="*/ 75588 h 589"/>
                <a:gd name="T74" fmla="*/ 373498 w 419"/>
                <a:gd name="T75" fmla="*/ 107527 h 589"/>
                <a:gd name="T76" fmla="*/ 321819 w 419"/>
                <a:gd name="T77" fmla="*/ 121367 h 589"/>
                <a:gd name="T78" fmla="*/ 287758 w 419"/>
                <a:gd name="T79" fmla="*/ 152241 h 589"/>
                <a:gd name="T80" fmla="*/ 271315 w 419"/>
                <a:gd name="T81" fmla="*/ 183115 h 589"/>
                <a:gd name="T82" fmla="*/ 252522 w 419"/>
                <a:gd name="T83" fmla="*/ 211860 h 589"/>
                <a:gd name="T84" fmla="*/ 321819 w 419"/>
                <a:gd name="T85" fmla="*/ 198020 h 589"/>
                <a:gd name="T86" fmla="*/ 405210 w 419"/>
                <a:gd name="T87" fmla="*/ 198020 h 589"/>
                <a:gd name="T88" fmla="*/ 441621 w 419"/>
                <a:gd name="T89" fmla="*/ 228894 h 589"/>
                <a:gd name="T90" fmla="*/ 492125 w 419"/>
                <a:gd name="T91" fmla="*/ 228894 h 589"/>
                <a:gd name="T92" fmla="*/ 476856 w 419"/>
                <a:gd name="T93" fmla="*/ 274672 h 589"/>
                <a:gd name="T94" fmla="*/ 441621 w 419"/>
                <a:gd name="T95" fmla="*/ 290642 h 589"/>
                <a:gd name="T96" fmla="*/ 441621 w 419"/>
                <a:gd name="T97" fmla="*/ 336420 h 589"/>
                <a:gd name="T98" fmla="*/ 389942 w 419"/>
                <a:gd name="T99" fmla="*/ 381134 h 589"/>
                <a:gd name="T100" fmla="*/ 339437 w 419"/>
                <a:gd name="T101" fmla="*/ 381134 h 589"/>
                <a:gd name="T102" fmla="*/ 287758 w 419"/>
                <a:gd name="T103" fmla="*/ 398168 h 589"/>
                <a:gd name="T104" fmla="*/ 339437 w 419"/>
                <a:gd name="T105" fmla="*/ 413073 h 589"/>
                <a:gd name="T106" fmla="*/ 287758 w 419"/>
                <a:gd name="T107" fmla="*/ 443947 h 589"/>
                <a:gd name="T108" fmla="*/ 237254 w 419"/>
                <a:gd name="T109" fmla="*/ 426913 h 589"/>
                <a:gd name="T110" fmla="*/ 237254 w 419"/>
                <a:gd name="T111" fmla="*/ 443947 h 589"/>
                <a:gd name="T112" fmla="*/ 303027 w 419"/>
                <a:gd name="T113" fmla="*/ 457787 h 589"/>
                <a:gd name="T114" fmla="*/ 355880 w 419"/>
                <a:gd name="T115" fmla="*/ 488661 h 589"/>
                <a:gd name="T116" fmla="*/ 339437 w 419"/>
                <a:gd name="T117" fmla="*/ 550409 h 589"/>
                <a:gd name="T118" fmla="*/ 321819 w 419"/>
                <a:gd name="T119" fmla="*/ 565314 h 589"/>
                <a:gd name="T120" fmla="*/ 287758 w 419"/>
                <a:gd name="T121" fmla="*/ 580219 h 589"/>
                <a:gd name="T122" fmla="*/ 252522 w 419"/>
                <a:gd name="T123" fmla="*/ 611093 h 589"/>
                <a:gd name="T124" fmla="*/ 218461 w 419"/>
                <a:gd name="T125" fmla="*/ 611093 h 58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19" h="589">
                  <a:moveTo>
                    <a:pt x="186" y="574"/>
                  </a:moveTo>
                  <a:lnTo>
                    <a:pt x="186" y="560"/>
                  </a:lnTo>
                  <a:lnTo>
                    <a:pt x="173" y="574"/>
                  </a:lnTo>
                  <a:lnTo>
                    <a:pt x="157" y="574"/>
                  </a:lnTo>
                  <a:lnTo>
                    <a:pt x="144" y="560"/>
                  </a:lnTo>
                  <a:lnTo>
                    <a:pt x="130" y="560"/>
                  </a:lnTo>
                  <a:lnTo>
                    <a:pt x="130" y="574"/>
                  </a:lnTo>
                  <a:lnTo>
                    <a:pt x="115" y="574"/>
                  </a:lnTo>
                  <a:lnTo>
                    <a:pt x="115" y="560"/>
                  </a:lnTo>
                  <a:lnTo>
                    <a:pt x="87" y="574"/>
                  </a:lnTo>
                  <a:lnTo>
                    <a:pt x="87" y="560"/>
                  </a:lnTo>
                  <a:lnTo>
                    <a:pt x="72" y="545"/>
                  </a:lnTo>
                  <a:lnTo>
                    <a:pt x="58" y="560"/>
                  </a:lnTo>
                  <a:lnTo>
                    <a:pt x="58" y="574"/>
                  </a:lnTo>
                  <a:lnTo>
                    <a:pt x="58" y="589"/>
                  </a:lnTo>
                  <a:lnTo>
                    <a:pt x="43" y="574"/>
                  </a:lnTo>
                  <a:lnTo>
                    <a:pt x="43" y="560"/>
                  </a:lnTo>
                  <a:lnTo>
                    <a:pt x="29" y="545"/>
                  </a:lnTo>
                  <a:lnTo>
                    <a:pt x="14" y="545"/>
                  </a:lnTo>
                  <a:lnTo>
                    <a:pt x="14" y="560"/>
                  </a:lnTo>
                  <a:lnTo>
                    <a:pt x="14" y="574"/>
                  </a:lnTo>
                  <a:lnTo>
                    <a:pt x="0" y="574"/>
                  </a:lnTo>
                  <a:lnTo>
                    <a:pt x="0" y="560"/>
                  </a:lnTo>
                  <a:lnTo>
                    <a:pt x="0" y="531"/>
                  </a:lnTo>
                  <a:lnTo>
                    <a:pt x="0" y="517"/>
                  </a:lnTo>
                  <a:lnTo>
                    <a:pt x="14" y="517"/>
                  </a:lnTo>
                  <a:lnTo>
                    <a:pt x="14" y="502"/>
                  </a:lnTo>
                  <a:lnTo>
                    <a:pt x="29" y="502"/>
                  </a:lnTo>
                  <a:lnTo>
                    <a:pt x="43" y="488"/>
                  </a:lnTo>
                  <a:lnTo>
                    <a:pt x="43" y="473"/>
                  </a:lnTo>
                  <a:lnTo>
                    <a:pt x="58" y="473"/>
                  </a:lnTo>
                  <a:lnTo>
                    <a:pt x="72" y="459"/>
                  </a:lnTo>
                  <a:lnTo>
                    <a:pt x="87" y="444"/>
                  </a:lnTo>
                  <a:lnTo>
                    <a:pt x="101" y="430"/>
                  </a:lnTo>
                  <a:lnTo>
                    <a:pt x="101" y="417"/>
                  </a:lnTo>
                  <a:lnTo>
                    <a:pt x="115" y="417"/>
                  </a:lnTo>
                  <a:lnTo>
                    <a:pt x="115" y="401"/>
                  </a:lnTo>
                  <a:lnTo>
                    <a:pt x="101" y="401"/>
                  </a:lnTo>
                  <a:lnTo>
                    <a:pt x="87" y="388"/>
                  </a:lnTo>
                  <a:lnTo>
                    <a:pt x="72" y="388"/>
                  </a:lnTo>
                  <a:lnTo>
                    <a:pt x="58" y="388"/>
                  </a:lnTo>
                  <a:lnTo>
                    <a:pt x="58" y="374"/>
                  </a:lnTo>
                  <a:lnTo>
                    <a:pt x="72" y="374"/>
                  </a:lnTo>
                  <a:lnTo>
                    <a:pt x="87" y="358"/>
                  </a:lnTo>
                  <a:lnTo>
                    <a:pt x="87" y="343"/>
                  </a:lnTo>
                  <a:lnTo>
                    <a:pt x="72" y="331"/>
                  </a:lnTo>
                  <a:lnTo>
                    <a:pt x="58" y="331"/>
                  </a:lnTo>
                  <a:lnTo>
                    <a:pt x="43" y="358"/>
                  </a:lnTo>
                  <a:lnTo>
                    <a:pt x="29" y="374"/>
                  </a:lnTo>
                  <a:lnTo>
                    <a:pt x="29" y="358"/>
                  </a:lnTo>
                  <a:lnTo>
                    <a:pt x="29" y="343"/>
                  </a:lnTo>
                  <a:lnTo>
                    <a:pt x="43" y="316"/>
                  </a:lnTo>
                  <a:lnTo>
                    <a:pt x="58" y="302"/>
                  </a:lnTo>
                  <a:lnTo>
                    <a:pt x="72" y="302"/>
                  </a:lnTo>
                  <a:lnTo>
                    <a:pt x="87" y="302"/>
                  </a:lnTo>
                  <a:lnTo>
                    <a:pt x="87" y="287"/>
                  </a:lnTo>
                  <a:lnTo>
                    <a:pt x="72" y="287"/>
                  </a:lnTo>
                  <a:lnTo>
                    <a:pt x="87" y="273"/>
                  </a:lnTo>
                  <a:lnTo>
                    <a:pt x="101" y="258"/>
                  </a:lnTo>
                  <a:lnTo>
                    <a:pt x="115" y="244"/>
                  </a:lnTo>
                  <a:lnTo>
                    <a:pt x="101" y="244"/>
                  </a:lnTo>
                  <a:lnTo>
                    <a:pt x="87" y="258"/>
                  </a:lnTo>
                  <a:lnTo>
                    <a:pt x="72" y="258"/>
                  </a:lnTo>
                  <a:lnTo>
                    <a:pt x="58" y="287"/>
                  </a:lnTo>
                  <a:lnTo>
                    <a:pt x="43" y="273"/>
                  </a:lnTo>
                  <a:lnTo>
                    <a:pt x="29" y="258"/>
                  </a:lnTo>
                  <a:lnTo>
                    <a:pt x="58" y="244"/>
                  </a:lnTo>
                  <a:lnTo>
                    <a:pt x="58" y="229"/>
                  </a:lnTo>
                  <a:lnTo>
                    <a:pt x="58" y="215"/>
                  </a:lnTo>
                  <a:lnTo>
                    <a:pt x="72" y="199"/>
                  </a:lnTo>
                  <a:lnTo>
                    <a:pt x="87" y="199"/>
                  </a:lnTo>
                  <a:lnTo>
                    <a:pt x="87" y="186"/>
                  </a:lnTo>
                  <a:lnTo>
                    <a:pt x="87" y="172"/>
                  </a:lnTo>
                  <a:lnTo>
                    <a:pt x="115" y="172"/>
                  </a:lnTo>
                  <a:lnTo>
                    <a:pt x="115" y="157"/>
                  </a:lnTo>
                  <a:lnTo>
                    <a:pt x="101" y="143"/>
                  </a:lnTo>
                  <a:lnTo>
                    <a:pt x="87" y="143"/>
                  </a:lnTo>
                  <a:lnTo>
                    <a:pt x="101" y="143"/>
                  </a:lnTo>
                  <a:lnTo>
                    <a:pt x="101" y="130"/>
                  </a:lnTo>
                  <a:lnTo>
                    <a:pt x="101" y="114"/>
                  </a:lnTo>
                  <a:lnTo>
                    <a:pt x="101" y="101"/>
                  </a:lnTo>
                  <a:lnTo>
                    <a:pt x="115" y="85"/>
                  </a:lnTo>
                  <a:lnTo>
                    <a:pt x="130" y="85"/>
                  </a:lnTo>
                  <a:lnTo>
                    <a:pt x="144" y="85"/>
                  </a:lnTo>
                  <a:lnTo>
                    <a:pt x="144" y="101"/>
                  </a:lnTo>
                  <a:lnTo>
                    <a:pt x="157" y="101"/>
                  </a:lnTo>
                  <a:lnTo>
                    <a:pt x="173" y="114"/>
                  </a:lnTo>
                  <a:lnTo>
                    <a:pt x="173" y="101"/>
                  </a:lnTo>
                  <a:lnTo>
                    <a:pt x="173" y="85"/>
                  </a:lnTo>
                  <a:lnTo>
                    <a:pt x="157" y="71"/>
                  </a:lnTo>
                  <a:lnTo>
                    <a:pt x="173" y="58"/>
                  </a:lnTo>
                  <a:lnTo>
                    <a:pt x="186" y="58"/>
                  </a:lnTo>
                  <a:lnTo>
                    <a:pt x="173" y="42"/>
                  </a:lnTo>
                  <a:lnTo>
                    <a:pt x="202" y="58"/>
                  </a:lnTo>
                  <a:lnTo>
                    <a:pt x="215" y="42"/>
                  </a:lnTo>
                  <a:lnTo>
                    <a:pt x="202" y="42"/>
                  </a:lnTo>
                  <a:lnTo>
                    <a:pt x="215" y="13"/>
                  </a:lnTo>
                  <a:lnTo>
                    <a:pt x="215" y="0"/>
                  </a:lnTo>
                  <a:lnTo>
                    <a:pt x="231" y="0"/>
                  </a:lnTo>
                  <a:lnTo>
                    <a:pt x="258" y="13"/>
                  </a:lnTo>
                  <a:lnTo>
                    <a:pt x="245" y="13"/>
                  </a:lnTo>
                  <a:lnTo>
                    <a:pt x="258" y="29"/>
                  </a:lnTo>
                  <a:lnTo>
                    <a:pt x="274" y="13"/>
                  </a:lnTo>
                  <a:lnTo>
                    <a:pt x="274" y="29"/>
                  </a:lnTo>
                  <a:lnTo>
                    <a:pt x="303" y="42"/>
                  </a:lnTo>
                  <a:lnTo>
                    <a:pt x="332" y="29"/>
                  </a:lnTo>
                  <a:lnTo>
                    <a:pt x="332" y="42"/>
                  </a:lnTo>
                  <a:lnTo>
                    <a:pt x="345" y="42"/>
                  </a:lnTo>
                  <a:lnTo>
                    <a:pt x="361" y="42"/>
                  </a:lnTo>
                  <a:lnTo>
                    <a:pt x="376" y="58"/>
                  </a:lnTo>
                  <a:lnTo>
                    <a:pt x="361" y="71"/>
                  </a:lnTo>
                  <a:lnTo>
                    <a:pt x="361" y="85"/>
                  </a:lnTo>
                  <a:lnTo>
                    <a:pt x="332" y="85"/>
                  </a:lnTo>
                  <a:lnTo>
                    <a:pt x="318" y="101"/>
                  </a:lnTo>
                  <a:lnTo>
                    <a:pt x="303" y="114"/>
                  </a:lnTo>
                  <a:lnTo>
                    <a:pt x="289" y="114"/>
                  </a:lnTo>
                  <a:lnTo>
                    <a:pt x="274" y="114"/>
                  </a:lnTo>
                  <a:lnTo>
                    <a:pt x="258" y="130"/>
                  </a:lnTo>
                  <a:lnTo>
                    <a:pt x="258" y="143"/>
                  </a:lnTo>
                  <a:lnTo>
                    <a:pt x="245" y="143"/>
                  </a:lnTo>
                  <a:lnTo>
                    <a:pt x="215" y="157"/>
                  </a:lnTo>
                  <a:lnTo>
                    <a:pt x="215" y="172"/>
                  </a:lnTo>
                  <a:lnTo>
                    <a:pt x="231" y="172"/>
                  </a:lnTo>
                  <a:lnTo>
                    <a:pt x="215" y="172"/>
                  </a:lnTo>
                  <a:lnTo>
                    <a:pt x="215" y="186"/>
                  </a:lnTo>
                  <a:lnTo>
                    <a:pt x="215" y="199"/>
                  </a:lnTo>
                  <a:lnTo>
                    <a:pt x="231" y="199"/>
                  </a:lnTo>
                  <a:lnTo>
                    <a:pt x="258" y="186"/>
                  </a:lnTo>
                  <a:lnTo>
                    <a:pt x="274" y="186"/>
                  </a:lnTo>
                  <a:lnTo>
                    <a:pt x="303" y="186"/>
                  </a:lnTo>
                  <a:lnTo>
                    <a:pt x="318" y="186"/>
                  </a:lnTo>
                  <a:lnTo>
                    <a:pt x="345" y="186"/>
                  </a:lnTo>
                  <a:lnTo>
                    <a:pt x="361" y="186"/>
                  </a:lnTo>
                  <a:lnTo>
                    <a:pt x="376" y="199"/>
                  </a:lnTo>
                  <a:lnTo>
                    <a:pt x="376" y="215"/>
                  </a:lnTo>
                  <a:lnTo>
                    <a:pt x="390" y="215"/>
                  </a:lnTo>
                  <a:lnTo>
                    <a:pt x="406" y="215"/>
                  </a:lnTo>
                  <a:lnTo>
                    <a:pt x="419" y="215"/>
                  </a:lnTo>
                  <a:lnTo>
                    <a:pt x="419" y="229"/>
                  </a:lnTo>
                  <a:lnTo>
                    <a:pt x="419" y="244"/>
                  </a:lnTo>
                  <a:lnTo>
                    <a:pt x="406" y="258"/>
                  </a:lnTo>
                  <a:lnTo>
                    <a:pt x="390" y="258"/>
                  </a:lnTo>
                  <a:lnTo>
                    <a:pt x="390" y="273"/>
                  </a:lnTo>
                  <a:lnTo>
                    <a:pt x="376" y="273"/>
                  </a:lnTo>
                  <a:lnTo>
                    <a:pt x="361" y="287"/>
                  </a:lnTo>
                  <a:lnTo>
                    <a:pt x="376" y="302"/>
                  </a:lnTo>
                  <a:lnTo>
                    <a:pt x="376" y="316"/>
                  </a:lnTo>
                  <a:lnTo>
                    <a:pt x="361" y="331"/>
                  </a:lnTo>
                  <a:lnTo>
                    <a:pt x="332" y="343"/>
                  </a:lnTo>
                  <a:lnTo>
                    <a:pt x="332" y="358"/>
                  </a:lnTo>
                  <a:lnTo>
                    <a:pt x="318" y="358"/>
                  </a:lnTo>
                  <a:lnTo>
                    <a:pt x="303" y="374"/>
                  </a:lnTo>
                  <a:lnTo>
                    <a:pt x="289" y="358"/>
                  </a:lnTo>
                  <a:lnTo>
                    <a:pt x="274" y="358"/>
                  </a:lnTo>
                  <a:lnTo>
                    <a:pt x="245" y="358"/>
                  </a:lnTo>
                  <a:lnTo>
                    <a:pt x="245" y="374"/>
                  </a:lnTo>
                  <a:lnTo>
                    <a:pt x="258" y="374"/>
                  </a:lnTo>
                  <a:lnTo>
                    <a:pt x="274" y="388"/>
                  </a:lnTo>
                  <a:lnTo>
                    <a:pt x="289" y="388"/>
                  </a:lnTo>
                  <a:lnTo>
                    <a:pt x="274" y="401"/>
                  </a:lnTo>
                  <a:lnTo>
                    <a:pt x="245" y="401"/>
                  </a:lnTo>
                  <a:lnTo>
                    <a:pt x="245" y="417"/>
                  </a:lnTo>
                  <a:lnTo>
                    <a:pt x="231" y="417"/>
                  </a:lnTo>
                  <a:lnTo>
                    <a:pt x="215" y="417"/>
                  </a:lnTo>
                  <a:lnTo>
                    <a:pt x="202" y="401"/>
                  </a:lnTo>
                  <a:lnTo>
                    <a:pt x="186" y="401"/>
                  </a:lnTo>
                  <a:lnTo>
                    <a:pt x="186" y="417"/>
                  </a:lnTo>
                  <a:lnTo>
                    <a:pt x="202" y="417"/>
                  </a:lnTo>
                  <a:lnTo>
                    <a:pt x="215" y="430"/>
                  </a:lnTo>
                  <a:lnTo>
                    <a:pt x="231" y="430"/>
                  </a:lnTo>
                  <a:lnTo>
                    <a:pt x="258" y="430"/>
                  </a:lnTo>
                  <a:lnTo>
                    <a:pt x="274" y="430"/>
                  </a:lnTo>
                  <a:lnTo>
                    <a:pt x="289" y="444"/>
                  </a:lnTo>
                  <a:lnTo>
                    <a:pt x="303" y="459"/>
                  </a:lnTo>
                  <a:lnTo>
                    <a:pt x="318" y="488"/>
                  </a:lnTo>
                  <a:lnTo>
                    <a:pt x="303" y="517"/>
                  </a:lnTo>
                  <a:lnTo>
                    <a:pt x="289" y="517"/>
                  </a:lnTo>
                  <a:lnTo>
                    <a:pt x="303" y="531"/>
                  </a:lnTo>
                  <a:lnTo>
                    <a:pt x="289" y="545"/>
                  </a:lnTo>
                  <a:lnTo>
                    <a:pt x="274" y="531"/>
                  </a:lnTo>
                  <a:lnTo>
                    <a:pt x="258" y="531"/>
                  </a:lnTo>
                  <a:lnTo>
                    <a:pt x="258" y="545"/>
                  </a:lnTo>
                  <a:lnTo>
                    <a:pt x="245" y="545"/>
                  </a:lnTo>
                  <a:lnTo>
                    <a:pt x="245" y="560"/>
                  </a:lnTo>
                  <a:lnTo>
                    <a:pt x="231" y="560"/>
                  </a:lnTo>
                  <a:lnTo>
                    <a:pt x="215" y="574"/>
                  </a:lnTo>
                  <a:lnTo>
                    <a:pt x="202" y="589"/>
                  </a:lnTo>
                  <a:lnTo>
                    <a:pt x="186" y="589"/>
                  </a:lnTo>
                  <a:lnTo>
                    <a:pt x="186" y="57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2" name="Freeform 1073">
              <a:extLst>
                <a:ext uri="{FF2B5EF4-FFF2-40B4-BE49-F238E27FC236}">
                  <a16:creationId xmlns:a16="http://schemas.microsoft.com/office/drawing/2014/main" id="{53D46C9C-CD31-9B4C-A94B-1CFE196F2F0A}"/>
                </a:ext>
              </a:extLst>
            </p:cNvPr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4283392" y="4293175"/>
              <a:ext cx="565349" cy="268725"/>
            </a:xfrm>
            <a:custGeom>
              <a:avLst/>
              <a:gdLst>
                <a:gd name="T0" fmla="*/ 84626 w 520"/>
                <a:gd name="T1" fmla="*/ 229633 h 272"/>
                <a:gd name="T2" fmla="*/ 99906 w 520"/>
                <a:gd name="T3" fmla="*/ 213613 h 272"/>
                <a:gd name="T4" fmla="*/ 84626 w 520"/>
                <a:gd name="T5" fmla="*/ 184775 h 272"/>
                <a:gd name="T6" fmla="*/ 118712 w 520"/>
                <a:gd name="T7" fmla="*/ 184775 h 272"/>
                <a:gd name="T8" fmla="*/ 99906 w 520"/>
                <a:gd name="T9" fmla="*/ 136712 h 272"/>
                <a:gd name="T10" fmla="*/ 84626 w 520"/>
                <a:gd name="T11" fmla="*/ 153801 h 272"/>
                <a:gd name="T12" fmla="*/ 50541 w 520"/>
                <a:gd name="T13" fmla="*/ 184775 h 272"/>
                <a:gd name="T14" fmla="*/ 0 w 520"/>
                <a:gd name="T15" fmla="*/ 167686 h 272"/>
                <a:gd name="T16" fmla="*/ 50541 w 520"/>
                <a:gd name="T17" fmla="*/ 107874 h 272"/>
                <a:gd name="T18" fmla="*/ 65820 w 520"/>
                <a:gd name="T19" fmla="*/ 74764 h 272"/>
                <a:gd name="T20" fmla="*/ 133991 w 520"/>
                <a:gd name="T21" fmla="*/ 59812 h 272"/>
                <a:gd name="T22" fmla="*/ 152797 w 520"/>
                <a:gd name="T23" fmla="*/ 14953 h 272"/>
                <a:gd name="T24" fmla="*/ 186882 w 520"/>
                <a:gd name="T25" fmla="*/ 14953 h 272"/>
                <a:gd name="T26" fmla="*/ 220968 w 520"/>
                <a:gd name="T27" fmla="*/ 0 h 272"/>
                <a:gd name="T28" fmla="*/ 237423 w 520"/>
                <a:gd name="T29" fmla="*/ 0 h 272"/>
                <a:gd name="T30" fmla="*/ 252703 w 520"/>
                <a:gd name="T31" fmla="*/ 0 h 272"/>
                <a:gd name="T32" fmla="*/ 305594 w 520"/>
                <a:gd name="T33" fmla="*/ 14953 h 272"/>
                <a:gd name="T34" fmla="*/ 337329 w 520"/>
                <a:gd name="T35" fmla="*/ 14953 h 272"/>
                <a:gd name="T36" fmla="*/ 371414 w 520"/>
                <a:gd name="T37" fmla="*/ 14953 h 272"/>
                <a:gd name="T38" fmla="*/ 424306 w 520"/>
                <a:gd name="T39" fmla="*/ 14953 h 272"/>
                <a:gd name="T40" fmla="*/ 439585 w 520"/>
                <a:gd name="T41" fmla="*/ 30974 h 272"/>
                <a:gd name="T42" fmla="*/ 456040 w 520"/>
                <a:gd name="T43" fmla="*/ 45927 h 272"/>
                <a:gd name="T44" fmla="*/ 490126 w 520"/>
                <a:gd name="T45" fmla="*/ 74764 h 272"/>
                <a:gd name="T46" fmla="*/ 473671 w 520"/>
                <a:gd name="T47" fmla="*/ 107874 h 272"/>
                <a:gd name="T48" fmla="*/ 490126 w 520"/>
                <a:gd name="T49" fmla="*/ 122827 h 272"/>
                <a:gd name="T50" fmla="*/ 526562 w 520"/>
                <a:gd name="T51" fmla="*/ 136712 h 272"/>
                <a:gd name="T52" fmla="*/ 611188 w 520"/>
                <a:gd name="T53" fmla="*/ 153801 h 272"/>
                <a:gd name="T54" fmla="*/ 592382 w 520"/>
                <a:gd name="T55" fmla="*/ 167686 h 272"/>
                <a:gd name="T56" fmla="*/ 592382 w 520"/>
                <a:gd name="T57" fmla="*/ 198660 h 272"/>
                <a:gd name="T58" fmla="*/ 558297 w 520"/>
                <a:gd name="T59" fmla="*/ 184775 h 272"/>
                <a:gd name="T60" fmla="*/ 526562 w 520"/>
                <a:gd name="T61" fmla="*/ 213613 h 272"/>
                <a:gd name="T62" fmla="*/ 526562 w 520"/>
                <a:gd name="T63" fmla="*/ 244586 h 272"/>
                <a:gd name="T64" fmla="*/ 490126 w 520"/>
                <a:gd name="T65" fmla="*/ 229633 h 272"/>
                <a:gd name="T66" fmla="*/ 456040 w 520"/>
                <a:gd name="T67" fmla="*/ 229633 h 272"/>
                <a:gd name="T68" fmla="*/ 439585 w 520"/>
                <a:gd name="T69" fmla="*/ 198660 h 272"/>
                <a:gd name="T70" fmla="*/ 424306 w 520"/>
                <a:gd name="T71" fmla="*/ 213613 h 272"/>
                <a:gd name="T72" fmla="*/ 405500 w 520"/>
                <a:gd name="T73" fmla="*/ 244586 h 272"/>
                <a:gd name="T74" fmla="*/ 371414 w 520"/>
                <a:gd name="T75" fmla="*/ 275560 h 272"/>
                <a:gd name="T76" fmla="*/ 356135 w 520"/>
                <a:gd name="T77" fmla="*/ 275560 h 272"/>
                <a:gd name="T78" fmla="*/ 320874 w 520"/>
                <a:gd name="T79" fmla="*/ 244586 h 272"/>
                <a:gd name="T80" fmla="*/ 320874 w 520"/>
                <a:gd name="T81" fmla="*/ 213613 h 272"/>
                <a:gd name="T82" fmla="*/ 286788 w 520"/>
                <a:gd name="T83" fmla="*/ 198660 h 272"/>
                <a:gd name="T84" fmla="*/ 271509 w 520"/>
                <a:gd name="T85" fmla="*/ 229633 h 272"/>
                <a:gd name="T86" fmla="*/ 237423 w 520"/>
                <a:gd name="T87" fmla="*/ 261675 h 272"/>
                <a:gd name="T88" fmla="*/ 186882 w 520"/>
                <a:gd name="T89" fmla="*/ 244586 h 272"/>
                <a:gd name="T90" fmla="*/ 99906 w 520"/>
                <a:gd name="T91" fmla="*/ 244586 h 272"/>
                <a:gd name="T92" fmla="*/ 99906 w 520"/>
                <a:gd name="T93" fmla="*/ 244586 h 2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20" h="272">
                  <a:moveTo>
                    <a:pt x="85" y="229"/>
                  </a:moveTo>
                  <a:lnTo>
                    <a:pt x="72" y="215"/>
                  </a:lnTo>
                  <a:lnTo>
                    <a:pt x="72" y="200"/>
                  </a:lnTo>
                  <a:lnTo>
                    <a:pt x="85" y="200"/>
                  </a:lnTo>
                  <a:lnTo>
                    <a:pt x="72" y="186"/>
                  </a:lnTo>
                  <a:lnTo>
                    <a:pt x="72" y="173"/>
                  </a:lnTo>
                  <a:lnTo>
                    <a:pt x="85" y="173"/>
                  </a:lnTo>
                  <a:lnTo>
                    <a:pt x="101" y="173"/>
                  </a:lnTo>
                  <a:lnTo>
                    <a:pt x="101" y="157"/>
                  </a:lnTo>
                  <a:lnTo>
                    <a:pt x="85" y="128"/>
                  </a:lnTo>
                  <a:lnTo>
                    <a:pt x="72" y="128"/>
                  </a:lnTo>
                  <a:lnTo>
                    <a:pt x="72" y="144"/>
                  </a:lnTo>
                  <a:lnTo>
                    <a:pt x="56" y="144"/>
                  </a:lnTo>
                  <a:lnTo>
                    <a:pt x="43" y="173"/>
                  </a:lnTo>
                  <a:lnTo>
                    <a:pt x="14" y="186"/>
                  </a:lnTo>
                  <a:lnTo>
                    <a:pt x="0" y="157"/>
                  </a:lnTo>
                  <a:lnTo>
                    <a:pt x="14" y="128"/>
                  </a:lnTo>
                  <a:lnTo>
                    <a:pt x="43" y="101"/>
                  </a:lnTo>
                  <a:lnTo>
                    <a:pt x="43" y="85"/>
                  </a:lnTo>
                  <a:lnTo>
                    <a:pt x="56" y="70"/>
                  </a:lnTo>
                  <a:lnTo>
                    <a:pt x="85" y="70"/>
                  </a:lnTo>
                  <a:lnTo>
                    <a:pt x="114" y="56"/>
                  </a:lnTo>
                  <a:lnTo>
                    <a:pt x="130" y="29"/>
                  </a:lnTo>
                  <a:lnTo>
                    <a:pt x="130" y="14"/>
                  </a:lnTo>
                  <a:lnTo>
                    <a:pt x="144" y="0"/>
                  </a:lnTo>
                  <a:lnTo>
                    <a:pt x="159" y="14"/>
                  </a:lnTo>
                  <a:lnTo>
                    <a:pt x="175" y="29"/>
                  </a:lnTo>
                  <a:lnTo>
                    <a:pt x="188" y="0"/>
                  </a:lnTo>
                  <a:lnTo>
                    <a:pt x="202" y="14"/>
                  </a:lnTo>
                  <a:lnTo>
                    <a:pt x="202" y="0"/>
                  </a:lnTo>
                  <a:lnTo>
                    <a:pt x="215" y="14"/>
                  </a:lnTo>
                  <a:lnTo>
                    <a:pt x="215" y="0"/>
                  </a:lnTo>
                  <a:lnTo>
                    <a:pt x="244" y="14"/>
                  </a:lnTo>
                  <a:lnTo>
                    <a:pt x="260" y="14"/>
                  </a:lnTo>
                  <a:lnTo>
                    <a:pt x="273" y="14"/>
                  </a:lnTo>
                  <a:lnTo>
                    <a:pt x="287" y="14"/>
                  </a:lnTo>
                  <a:lnTo>
                    <a:pt x="303" y="14"/>
                  </a:lnTo>
                  <a:lnTo>
                    <a:pt x="316" y="14"/>
                  </a:lnTo>
                  <a:lnTo>
                    <a:pt x="332" y="14"/>
                  </a:lnTo>
                  <a:lnTo>
                    <a:pt x="361" y="14"/>
                  </a:lnTo>
                  <a:lnTo>
                    <a:pt x="361" y="29"/>
                  </a:lnTo>
                  <a:lnTo>
                    <a:pt x="374" y="29"/>
                  </a:lnTo>
                  <a:lnTo>
                    <a:pt x="388" y="29"/>
                  </a:lnTo>
                  <a:lnTo>
                    <a:pt x="388" y="43"/>
                  </a:lnTo>
                  <a:lnTo>
                    <a:pt x="417" y="56"/>
                  </a:lnTo>
                  <a:lnTo>
                    <a:pt x="417" y="70"/>
                  </a:lnTo>
                  <a:lnTo>
                    <a:pt x="403" y="85"/>
                  </a:lnTo>
                  <a:lnTo>
                    <a:pt x="403" y="101"/>
                  </a:lnTo>
                  <a:lnTo>
                    <a:pt x="417" y="101"/>
                  </a:lnTo>
                  <a:lnTo>
                    <a:pt x="417" y="115"/>
                  </a:lnTo>
                  <a:lnTo>
                    <a:pt x="432" y="115"/>
                  </a:lnTo>
                  <a:lnTo>
                    <a:pt x="448" y="128"/>
                  </a:lnTo>
                  <a:lnTo>
                    <a:pt x="462" y="144"/>
                  </a:lnTo>
                  <a:lnTo>
                    <a:pt x="520" y="144"/>
                  </a:lnTo>
                  <a:lnTo>
                    <a:pt x="504" y="144"/>
                  </a:lnTo>
                  <a:lnTo>
                    <a:pt x="504" y="157"/>
                  </a:lnTo>
                  <a:lnTo>
                    <a:pt x="504" y="173"/>
                  </a:lnTo>
                  <a:lnTo>
                    <a:pt x="504" y="186"/>
                  </a:lnTo>
                  <a:lnTo>
                    <a:pt x="491" y="186"/>
                  </a:lnTo>
                  <a:lnTo>
                    <a:pt x="475" y="173"/>
                  </a:lnTo>
                  <a:lnTo>
                    <a:pt x="462" y="186"/>
                  </a:lnTo>
                  <a:lnTo>
                    <a:pt x="448" y="200"/>
                  </a:lnTo>
                  <a:lnTo>
                    <a:pt x="462" y="215"/>
                  </a:lnTo>
                  <a:lnTo>
                    <a:pt x="448" y="229"/>
                  </a:lnTo>
                  <a:lnTo>
                    <a:pt x="432" y="215"/>
                  </a:lnTo>
                  <a:lnTo>
                    <a:pt x="417" y="215"/>
                  </a:lnTo>
                  <a:lnTo>
                    <a:pt x="403" y="215"/>
                  </a:lnTo>
                  <a:lnTo>
                    <a:pt x="388" y="215"/>
                  </a:lnTo>
                  <a:lnTo>
                    <a:pt x="388" y="200"/>
                  </a:lnTo>
                  <a:lnTo>
                    <a:pt x="374" y="186"/>
                  </a:lnTo>
                  <a:lnTo>
                    <a:pt x="361" y="186"/>
                  </a:lnTo>
                  <a:lnTo>
                    <a:pt x="361" y="200"/>
                  </a:lnTo>
                  <a:lnTo>
                    <a:pt x="361" y="229"/>
                  </a:lnTo>
                  <a:lnTo>
                    <a:pt x="345" y="229"/>
                  </a:lnTo>
                  <a:lnTo>
                    <a:pt x="332" y="245"/>
                  </a:lnTo>
                  <a:lnTo>
                    <a:pt x="316" y="258"/>
                  </a:lnTo>
                  <a:lnTo>
                    <a:pt x="316" y="272"/>
                  </a:lnTo>
                  <a:lnTo>
                    <a:pt x="303" y="258"/>
                  </a:lnTo>
                  <a:lnTo>
                    <a:pt x="287" y="245"/>
                  </a:lnTo>
                  <a:lnTo>
                    <a:pt x="273" y="229"/>
                  </a:lnTo>
                  <a:lnTo>
                    <a:pt x="273" y="215"/>
                  </a:lnTo>
                  <a:lnTo>
                    <a:pt x="273" y="200"/>
                  </a:lnTo>
                  <a:lnTo>
                    <a:pt x="260" y="186"/>
                  </a:lnTo>
                  <a:lnTo>
                    <a:pt x="244" y="186"/>
                  </a:lnTo>
                  <a:lnTo>
                    <a:pt x="231" y="200"/>
                  </a:lnTo>
                  <a:lnTo>
                    <a:pt x="231" y="215"/>
                  </a:lnTo>
                  <a:lnTo>
                    <a:pt x="215" y="245"/>
                  </a:lnTo>
                  <a:lnTo>
                    <a:pt x="202" y="245"/>
                  </a:lnTo>
                  <a:lnTo>
                    <a:pt x="175" y="245"/>
                  </a:lnTo>
                  <a:lnTo>
                    <a:pt x="159" y="229"/>
                  </a:lnTo>
                  <a:lnTo>
                    <a:pt x="101" y="245"/>
                  </a:lnTo>
                  <a:lnTo>
                    <a:pt x="85" y="2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3" name="Freeform 1074">
              <a:extLst>
                <a:ext uri="{FF2B5EF4-FFF2-40B4-BE49-F238E27FC236}">
                  <a16:creationId xmlns:a16="http://schemas.microsoft.com/office/drawing/2014/main" id="{F8F6D782-A99F-E1F6-E937-0747F8B11E54}"/>
                </a:ext>
              </a:extLst>
            </p:cNvPr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4809094" y="2917249"/>
              <a:ext cx="280472" cy="327461"/>
            </a:xfrm>
            <a:custGeom>
              <a:avLst/>
              <a:gdLst>
                <a:gd name="T0" fmla="*/ 65814 w 258"/>
                <a:gd name="T1" fmla="*/ 323089 h 332"/>
                <a:gd name="T2" fmla="*/ 118700 w 258"/>
                <a:gd name="T3" fmla="*/ 339084 h 332"/>
                <a:gd name="T4" fmla="*/ 116349 w 258"/>
                <a:gd name="T5" fmla="*/ 354012 h 332"/>
                <a:gd name="T6" fmla="*/ 150431 w 258"/>
                <a:gd name="T7" fmla="*/ 339084 h 332"/>
                <a:gd name="T8" fmla="*/ 116349 w 258"/>
                <a:gd name="T9" fmla="*/ 308161 h 332"/>
                <a:gd name="T10" fmla="*/ 150431 w 258"/>
                <a:gd name="T11" fmla="*/ 292167 h 332"/>
                <a:gd name="T12" fmla="*/ 133978 w 258"/>
                <a:gd name="T13" fmla="*/ 262310 h 332"/>
                <a:gd name="T14" fmla="*/ 150431 w 258"/>
                <a:gd name="T15" fmla="*/ 246316 h 332"/>
                <a:gd name="T16" fmla="*/ 168060 w 258"/>
                <a:gd name="T17" fmla="*/ 231387 h 332"/>
                <a:gd name="T18" fmla="*/ 203317 w 258"/>
                <a:gd name="T19" fmla="*/ 217525 h 332"/>
                <a:gd name="T20" fmla="*/ 237399 w 258"/>
                <a:gd name="T21" fmla="*/ 184470 h 332"/>
                <a:gd name="T22" fmla="*/ 237399 w 258"/>
                <a:gd name="T23" fmla="*/ 138619 h 332"/>
                <a:gd name="T24" fmla="*/ 271481 w 258"/>
                <a:gd name="T25" fmla="*/ 122625 h 332"/>
                <a:gd name="T26" fmla="*/ 286760 w 258"/>
                <a:gd name="T27" fmla="*/ 138619 h 332"/>
                <a:gd name="T28" fmla="*/ 303213 w 258"/>
                <a:gd name="T29" fmla="*/ 107696 h 332"/>
                <a:gd name="T30" fmla="*/ 286760 w 258"/>
                <a:gd name="T31" fmla="*/ 78906 h 332"/>
                <a:gd name="T32" fmla="*/ 252678 w 258"/>
                <a:gd name="T33" fmla="*/ 78906 h 332"/>
                <a:gd name="T34" fmla="*/ 237399 w 258"/>
                <a:gd name="T35" fmla="*/ 61845 h 332"/>
                <a:gd name="T36" fmla="*/ 252678 w 258"/>
                <a:gd name="T37" fmla="*/ 30923 h 332"/>
                <a:gd name="T38" fmla="*/ 252678 w 258"/>
                <a:gd name="T39" fmla="*/ 17061 h 332"/>
                <a:gd name="T40" fmla="*/ 237399 w 258"/>
                <a:gd name="T41" fmla="*/ 0 h 332"/>
                <a:gd name="T42" fmla="*/ 218595 w 258"/>
                <a:gd name="T43" fmla="*/ 17061 h 332"/>
                <a:gd name="T44" fmla="*/ 168060 w 258"/>
                <a:gd name="T45" fmla="*/ 17061 h 332"/>
                <a:gd name="T46" fmla="*/ 168060 w 258"/>
                <a:gd name="T47" fmla="*/ 47984 h 332"/>
                <a:gd name="T48" fmla="*/ 168060 w 258"/>
                <a:gd name="T49" fmla="*/ 78906 h 332"/>
                <a:gd name="T50" fmla="*/ 150431 w 258"/>
                <a:gd name="T51" fmla="*/ 47984 h 332"/>
                <a:gd name="T52" fmla="*/ 133978 w 258"/>
                <a:gd name="T53" fmla="*/ 47984 h 332"/>
                <a:gd name="T54" fmla="*/ 116349 w 258"/>
                <a:gd name="T55" fmla="*/ 30923 h 332"/>
                <a:gd name="T56" fmla="*/ 102246 w 258"/>
                <a:gd name="T57" fmla="*/ 61845 h 332"/>
                <a:gd name="T58" fmla="*/ 84618 w 258"/>
                <a:gd name="T59" fmla="*/ 78906 h 332"/>
                <a:gd name="T60" fmla="*/ 65814 w 258"/>
                <a:gd name="T61" fmla="*/ 47984 h 332"/>
                <a:gd name="T62" fmla="*/ 50536 w 258"/>
                <a:gd name="T63" fmla="*/ 30923 h 332"/>
                <a:gd name="T64" fmla="*/ 31732 w 258"/>
                <a:gd name="T65" fmla="*/ 47984 h 332"/>
                <a:gd name="T66" fmla="*/ 15278 w 258"/>
                <a:gd name="T67" fmla="*/ 78906 h 332"/>
                <a:gd name="T68" fmla="*/ 15278 w 258"/>
                <a:gd name="T69" fmla="*/ 122625 h 332"/>
                <a:gd name="T70" fmla="*/ 15278 w 258"/>
                <a:gd name="T71" fmla="*/ 155680 h 332"/>
                <a:gd name="T72" fmla="*/ 15278 w 258"/>
                <a:gd name="T73" fmla="*/ 184470 h 332"/>
                <a:gd name="T74" fmla="*/ 15278 w 258"/>
                <a:gd name="T75" fmla="*/ 217525 h 332"/>
                <a:gd name="T76" fmla="*/ 31732 w 258"/>
                <a:gd name="T77" fmla="*/ 231387 h 332"/>
                <a:gd name="T78" fmla="*/ 50536 w 258"/>
                <a:gd name="T79" fmla="*/ 262310 h 332"/>
                <a:gd name="T80" fmla="*/ 50536 w 258"/>
                <a:gd name="T81" fmla="*/ 308161 h 332"/>
                <a:gd name="T82" fmla="*/ 50536 w 258"/>
                <a:gd name="T83" fmla="*/ 339084 h 332"/>
                <a:gd name="T84" fmla="*/ 50536 w 258"/>
                <a:gd name="T85" fmla="*/ 323089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58" h="332">
                  <a:moveTo>
                    <a:pt x="43" y="303"/>
                  </a:moveTo>
                  <a:lnTo>
                    <a:pt x="56" y="303"/>
                  </a:lnTo>
                  <a:lnTo>
                    <a:pt x="72" y="318"/>
                  </a:lnTo>
                  <a:lnTo>
                    <a:pt x="101" y="318"/>
                  </a:lnTo>
                  <a:lnTo>
                    <a:pt x="107" y="324"/>
                  </a:lnTo>
                  <a:lnTo>
                    <a:pt x="99" y="332"/>
                  </a:lnTo>
                  <a:lnTo>
                    <a:pt x="114" y="318"/>
                  </a:lnTo>
                  <a:lnTo>
                    <a:pt x="128" y="318"/>
                  </a:lnTo>
                  <a:lnTo>
                    <a:pt x="114" y="303"/>
                  </a:lnTo>
                  <a:lnTo>
                    <a:pt x="99" y="289"/>
                  </a:lnTo>
                  <a:lnTo>
                    <a:pt x="114" y="274"/>
                  </a:lnTo>
                  <a:lnTo>
                    <a:pt x="128" y="274"/>
                  </a:lnTo>
                  <a:lnTo>
                    <a:pt x="114" y="260"/>
                  </a:lnTo>
                  <a:lnTo>
                    <a:pt x="114" y="246"/>
                  </a:lnTo>
                  <a:lnTo>
                    <a:pt x="128" y="246"/>
                  </a:lnTo>
                  <a:lnTo>
                    <a:pt x="128" y="231"/>
                  </a:lnTo>
                  <a:lnTo>
                    <a:pt x="128" y="217"/>
                  </a:lnTo>
                  <a:lnTo>
                    <a:pt x="143" y="217"/>
                  </a:lnTo>
                  <a:lnTo>
                    <a:pt x="157" y="204"/>
                  </a:lnTo>
                  <a:lnTo>
                    <a:pt x="173" y="204"/>
                  </a:lnTo>
                  <a:lnTo>
                    <a:pt x="173" y="188"/>
                  </a:lnTo>
                  <a:lnTo>
                    <a:pt x="202" y="173"/>
                  </a:lnTo>
                  <a:lnTo>
                    <a:pt x="215" y="146"/>
                  </a:lnTo>
                  <a:lnTo>
                    <a:pt x="202" y="130"/>
                  </a:lnTo>
                  <a:lnTo>
                    <a:pt x="215" y="115"/>
                  </a:lnTo>
                  <a:lnTo>
                    <a:pt x="231" y="115"/>
                  </a:lnTo>
                  <a:lnTo>
                    <a:pt x="231" y="130"/>
                  </a:lnTo>
                  <a:lnTo>
                    <a:pt x="244" y="130"/>
                  </a:lnTo>
                  <a:lnTo>
                    <a:pt x="258" y="115"/>
                  </a:lnTo>
                  <a:lnTo>
                    <a:pt x="258" y="101"/>
                  </a:lnTo>
                  <a:lnTo>
                    <a:pt x="258" y="87"/>
                  </a:lnTo>
                  <a:lnTo>
                    <a:pt x="244" y="74"/>
                  </a:lnTo>
                  <a:lnTo>
                    <a:pt x="231" y="74"/>
                  </a:lnTo>
                  <a:lnTo>
                    <a:pt x="215" y="74"/>
                  </a:lnTo>
                  <a:lnTo>
                    <a:pt x="215" y="58"/>
                  </a:lnTo>
                  <a:lnTo>
                    <a:pt x="202" y="58"/>
                  </a:lnTo>
                  <a:lnTo>
                    <a:pt x="202" y="45"/>
                  </a:lnTo>
                  <a:lnTo>
                    <a:pt x="215" y="29"/>
                  </a:lnTo>
                  <a:lnTo>
                    <a:pt x="231" y="29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02" y="0"/>
                  </a:lnTo>
                  <a:lnTo>
                    <a:pt x="186" y="0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43" y="16"/>
                  </a:lnTo>
                  <a:lnTo>
                    <a:pt x="128" y="29"/>
                  </a:lnTo>
                  <a:lnTo>
                    <a:pt x="143" y="45"/>
                  </a:lnTo>
                  <a:lnTo>
                    <a:pt x="143" y="58"/>
                  </a:lnTo>
                  <a:lnTo>
                    <a:pt x="143" y="74"/>
                  </a:lnTo>
                  <a:lnTo>
                    <a:pt x="143" y="58"/>
                  </a:lnTo>
                  <a:lnTo>
                    <a:pt x="128" y="45"/>
                  </a:lnTo>
                  <a:lnTo>
                    <a:pt x="114" y="58"/>
                  </a:lnTo>
                  <a:lnTo>
                    <a:pt x="114" y="45"/>
                  </a:lnTo>
                  <a:lnTo>
                    <a:pt x="114" y="29"/>
                  </a:lnTo>
                  <a:lnTo>
                    <a:pt x="99" y="29"/>
                  </a:lnTo>
                  <a:lnTo>
                    <a:pt x="87" y="45"/>
                  </a:lnTo>
                  <a:lnTo>
                    <a:pt x="87" y="58"/>
                  </a:lnTo>
                  <a:lnTo>
                    <a:pt x="72" y="58"/>
                  </a:lnTo>
                  <a:lnTo>
                    <a:pt x="72" y="74"/>
                  </a:lnTo>
                  <a:lnTo>
                    <a:pt x="72" y="58"/>
                  </a:lnTo>
                  <a:lnTo>
                    <a:pt x="56" y="45"/>
                  </a:lnTo>
                  <a:lnTo>
                    <a:pt x="43" y="45"/>
                  </a:lnTo>
                  <a:lnTo>
                    <a:pt x="43" y="29"/>
                  </a:lnTo>
                  <a:lnTo>
                    <a:pt x="27" y="29"/>
                  </a:lnTo>
                  <a:lnTo>
                    <a:pt x="27" y="45"/>
                  </a:lnTo>
                  <a:lnTo>
                    <a:pt x="13" y="58"/>
                  </a:lnTo>
                  <a:lnTo>
                    <a:pt x="13" y="74"/>
                  </a:lnTo>
                  <a:lnTo>
                    <a:pt x="13" y="101"/>
                  </a:lnTo>
                  <a:lnTo>
                    <a:pt x="13" y="115"/>
                  </a:lnTo>
                  <a:lnTo>
                    <a:pt x="13" y="130"/>
                  </a:lnTo>
                  <a:lnTo>
                    <a:pt x="13" y="146"/>
                  </a:lnTo>
                  <a:lnTo>
                    <a:pt x="13" y="159"/>
                  </a:lnTo>
                  <a:lnTo>
                    <a:pt x="13" y="173"/>
                  </a:lnTo>
                  <a:lnTo>
                    <a:pt x="0" y="188"/>
                  </a:lnTo>
                  <a:lnTo>
                    <a:pt x="13" y="204"/>
                  </a:lnTo>
                  <a:lnTo>
                    <a:pt x="27" y="204"/>
                  </a:lnTo>
                  <a:lnTo>
                    <a:pt x="27" y="217"/>
                  </a:lnTo>
                  <a:lnTo>
                    <a:pt x="43" y="231"/>
                  </a:lnTo>
                  <a:lnTo>
                    <a:pt x="43" y="246"/>
                  </a:lnTo>
                  <a:lnTo>
                    <a:pt x="43" y="260"/>
                  </a:lnTo>
                  <a:lnTo>
                    <a:pt x="43" y="289"/>
                  </a:lnTo>
                  <a:lnTo>
                    <a:pt x="43" y="303"/>
                  </a:lnTo>
                  <a:lnTo>
                    <a:pt x="43" y="318"/>
                  </a:lnTo>
                  <a:lnTo>
                    <a:pt x="43" y="30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4" name="Freeform 1076">
              <a:extLst>
                <a:ext uri="{FF2B5EF4-FFF2-40B4-BE49-F238E27FC236}">
                  <a16:creationId xmlns:a16="http://schemas.microsoft.com/office/drawing/2014/main" id="{809267E2-4DBF-4A3D-2D5B-7710FF22AF17}"/>
                </a:ext>
              </a:extLst>
            </p:cNvPr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>
              <a:off x="4411147" y="3213873"/>
              <a:ext cx="1020564" cy="1202650"/>
            </a:xfrm>
            <a:custGeom>
              <a:avLst/>
              <a:gdLst>
                <a:gd name="T0" fmla="*/ 34075 w 939"/>
                <a:gd name="T1" fmla="*/ 793716 h 1222"/>
                <a:gd name="T2" fmla="*/ 34075 w 939"/>
                <a:gd name="T3" fmla="*/ 870321 h 1222"/>
                <a:gd name="T4" fmla="*/ 152748 w 939"/>
                <a:gd name="T5" fmla="*/ 946926 h 1222"/>
                <a:gd name="T6" fmla="*/ 152748 w 939"/>
                <a:gd name="T7" fmla="*/ 1008636 h 1222"/>
                <a:gd name="T8" fmla="*/ 118674 w 939"/>
                <a:gd name="T9" fmla="*/ 1116097 h 1222"/>
                <a:gd name="T10" fmla="*/ 118674 w 939"/>
                <a:gd name="T11" fmla="*/ 1192702 h 1222"/>
                <a:gd name="T12" fmla="*/ 205623 w 939"/>
                <a:gd name="T13" fmla="*/ 1192702 h 1222"/>
                <a:gd name="T14" fmla="*/ 290222 w 939"/>
                <a:gd name="T15" fmla="*/ 1208661 h 1222"/>
                <a:gd name="T16" fmla="*/ 373646 w 939"/>
                <a:gd name="T17" fmla="*/ 1223557 h 1222"/>
                <a:gd name="T18" fmla="*/ 458245 w 939"/>
                <a:gd name="T19" fmla="*/ 1268243 h 1222"/>
                <a:gd name="T20" fmla="*/ 542844 w 939"/>
                <a:gd name="T21" fmla="*/ 1252284 h 1222"/>
                <a:gd name="T22" fmla="*/ 629793 w 939"/>
                <a:gd name="T23" fmla="*/ 1252284 h 1222"/>
                <a:gd name="T24" fmla="*/ 729666 w 939"/>
                <a:gd name="T25" fmla="*/ 1237388 h 1222"/>
                <a:gd name="T26" fmla="*/ 797816 w 939"/>
                <a:gd name="T27" fmla="*/ 1268243 h 1222"/>
                <a:gd name="T28" fmla="*/ 831890 w 939"/>
                <a:gd name="T29" fmla="*/ 1268243 h 1222"/>
                <a:gd name="T30" fmla="*/ 797816 w 939"/>
                <a:gd name="T31" fmla="*/ 1192702 h 1222"/>
                <a:gd name="T32" fmla="*/ 882415 w 939"/>
                <a:gd name="T33" fmla="*/ 1116097 h 1222"/>
                <a:gd name="T34" fmla="*/ 932939 w 939"/>
                <a:gd name="T35" fmla="*/ 1085242 h 1222"/>
                <a:gd name="T36" fmla="*/ 865965 w 939"/>
                <a:gd name="T37" fmla="*/ 1025660 h 1222"/>
                <a:gd name="T38" fmla="*/ 797816 w 939"/>
                <a:gd name="T39" fmla="*/ 918200 h 1222"/>
                <a:gd name="T40" fmla="*/ 747291 w 939"/>
                <a:gd name="T41" fmla="*/ 824571 h 1222"/>
                <a:gd name="T42" fmla="*/ 782541 w 939"/>
                <a:gd name="T43" fmla="*/ 779884 h 1222"/>
                <a:gd name="T44" fmla="*/ 897689 w 939"/>
                <a:gd name="T45" fmla="*/ 764989 h 1222"/>
                <a:gd name="T46" fmla="*/ 1037513 w 939"/>
                <a:gd name="T47" fmla="*/ 688384 h 1222"/>
                <a:gd name="T48" fmla="*/ 1086862 w 939"/>
                <a:gd name="T49" fmla="*/ 688384 h 1222"/>
                <a:gd name="T50" fmla="*/ 1086862 w 939"/>
                <a:gd name="T51" fmla="*/ 595819 h 1222"/>
                <a:gd name="T52" fmla="*/ 1069237 w 939"/>
                <a:gd name="T53" fmla="*/ 474527 h 1222"/>
                <a:gd name="T54" fmla="*/ 1037513 w 939"/>
                <a:gd name="T55" fmla="*/ 414945 h 1222"/>
                <a:gd name="T56" fmla="*/ 1052788 w 939"/>
                <a:gd name="T57" fmla="*/ 321317 h 1222"/>
                <a:gd name="T58" fmla="*/ 1001088 w 939"/>
                <a:gd name="T59" fmla="*/ 213856 h 1222"/>
                <a:gd name="T60" fmla="*/ 932939 w 939"/>
                <a:gd name="T61" fmla="*/ 154275 h 1222"/>
                <a:gd name="T62" fmla="*/ 865965 w 939"/>
                <a:gd name="T63" fmla="*/ 154275 h 1222"/>
                <a:gd name="T64" fmla="*/ 763741 w 939"/>
                <a:gd name="T65" fmla="*/ 183002 h 1222"/>
                <a:gd name="T66" fmla="*/ 697942 w 939"/>
                <a:gd name="T67" fmla="*/ 154275 h 1222"/>
                <a:gd name="T68" fmla="*/ 679142 w 939"/>
                <a:gd name="T69" fmla="*/ 121292 h 1222"/>
                <a:gd name="T70" fmla="*/ 610993 w 939"/>
                <a:gd name="T71" fmla="*/ 92565 h 1222"/>
                <a:gd name="T72" fmla="*/ 576918 w 939"/>
                <a:gd name="T73" fmla="*/ 46814 h 1222"/>
                <a:gd name="T74" fmla="*/ 477044 w 939"/>
                <a:gd name="T75" fmla="*/ 0 h 1222"/>
                <a:gd name="T76" fmla="*/ 458245 w 939"/>
                <a:gd name="T77" fmla="*/ 92565 h 1222"/>
                <a:gd name="T78" fmla="*/ 458245 w 939"/>
                <a:gd name="T79" fmla="*/ 138315 h 1222"/>
                <a:gd name="T80" fmla="*/ 526394 w 939"/>
                <a:gd name="T81" fmla="*/ 228752 h 1222"/>
                <a:gd name="T82" fmla="*/ 426520 w 939"/>
                <a:gd name="T83" fmla="*/ 197897 h 1222"/>
                <a:gd name="T84" fmla="*/ 390095 w 939"/>
                <a:gd name="T85" fmla="*/ 245775 h 1222"/>
                <a:gd name="T86" fmla="*/ 358371 w 939"/>
                <a:gd name="T87" fmla="*/ 228752 h 1222"/>
                <a:gd name="T88" fmla="*/ 273772 w 939"/>
                <a:gd name="T89" fmla="*/ 183002 h 1222"/>
                <a:gd name="T90" fmla="*/ 258497 w 939"/>
                <a:gd name="T91" fmla="*/ 228752 h 1222"/>
                <a:gd name="T92" fmla="*/ 258497 w 939"/>
                <a:gd name="T93" fmla="*/ 307485 h 1222"/>
                <a:gd name="T94" fmla="*/ 239697 w 939"/>
                <a:gd name="T95" fmla="*/ 381962 h 1222"/>
                <a:gd name="T96" fmla="*/ 205623 w 939"/>
                <a:gd name="T97" fmla="*/ 474527 h 1222"/>
                <a:gd name="T98" fmla="*/ 86949 w 939"/>
                <a:gd name="T99" fmla="*/ 474527 h 1222"/>
                <a:gd name="T100" fmla="*/ 52874 w 939"/>
                <a:gd name="T101" fmla="*/ 564964 h 1222"/>
                <a:gd name="T102" fmla="*/ 0 w 939"/>
                <a:gd name="T103" fmla="*/ 657529 h 1222"/>
                <a:gd name="T104" fmla="*/ 0 w 939"/>
                <a:gd name="T105" fmla="*/ 703279 h 122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39" h="1222">
                  <a:moveTo>
                    <a:pt x="0" y="690"/>
                  </a:moveTo>
                  <a:lnTo>
                    <a:pt x="0" y="704"/>
                  </a:lnTo>
                  <a:lnTo>
                    <a:pt x="16" y="719"/>
                  </a:lnTo>
                  <a:lnTo>
                    <a:pt x="29" y="733"/>
                  </a:lnTo>
                  <a:lnTo>
                    <a:pt x="29" y="746"/>
                  </a:lnTo>
                  <a:lnTo>
                    <a:pt x="29" y="762"/>
                  </a:lnTo>
                  <a:lnTo>
                    <a:pt x="29" y="775"/>
                  </a:lnTo>
                  <a:lnTo>
                    <a:pt x="29" y="789"/>
                  </a:lnTo>
                  <a:lnTo>
                    <a:pt x="16" y="789"/>
                  </a:lnTo>
                  <a:lnTo>
                    <a:pt x="29" y="818"/>
                  </a:lnTo>
                  <a:lnTo>
                    <a:pt x="45" y="847"/>
                  </a:lnTo>
                  <a:lnTo>
                    <a:pt x="59" y="863"/>
                  </a:lnTo>
                  <a:lnTo>
                    <a:pt x="88" y="876"/>
                  </a:lnTo>
                  <a:lnTo>
                    <a:pt x="117" y="876"/>
                  </a:lnTo>
                  <a:lnTo>
                    <a:pt x="130" y="890"/>
                  </a:lnTo>
                  <a:lnTo>
                    <a:pt x="146" y="890"/>
                  </a:lnTo>
                  <a:lnTo>
                    <a:pt x="159" y="890"/>
                  </a:lnTo>
                  <a:lnTo>
                    <a:pt x="175" y="905"/>
                  </a:lnTo>
                  <a:lnTo>
                    <a:pt x="146" y="935"/>
                  </a:lnTo>
                  <a:lnTo>
                    <a:pt x="130" y="948"/>
                  </a:lnTo>
                  <a:lnTo>
                    <a:pt x="117" y="977"/>
                  </a:lnTo>
                  <a:lnTo>
                    <a:pt x="117" y="991"/>
                  </a:lnTo>
                  <a:lnTo>
                    <a:pt x="101" y="1004"/>
                  </a:lnTo>
                  <a:lnTo>
                    <a:pt x="101" y="1020"/>
                  </a:lnTo>
                  <a:lnTo>
                    <a:pt x="101" y="1049"/>
                  </a:lnTo>
                  <a:lnTo>
                    <a:pt x="101" y="1062"/>
                  </a:lnTo>
                  <a:lnTo>
                    <a:pt x="88" y="1076"/>
                  </a:lnTo>
                  <a:lnTo>
                    <a:pt x="88" y="1109"/>
                  </a:lnTo>
                  <a:lnTo>
                    <a:pt x="88" y="1107"/>
                  </a:lnTo>
                  <a:lnTo>
                    <a:pt x="101" y="1121"/>
                  </a:lnTo>
                  <a:lnTo>
                    <a:pt x="101" y="1107"/>
                  </a:lnTo>
                  <a:lnTo>
                    <a:pt x="130" y="1121"/>
                  </a:lnTo>
                  <a:lnTo>
                    <a:pt x="146" y="1121"/>
                  </a:lnTo>
                  <a:lnTo>
                    <a:pt x="159" y="1121"/>
                  </a:lnTo>
                  <a:lnTo>
                    <a:pt x="175" y="1121"/>
                  </a:lnTo>
                  <a:lnTo>
                    <a:pt x="188" y="1121"/>
                  </a:lnTo>
                  <a:lnTo>
                    <a:pt x="204" y="1121"/>
                  </a:lnTo>
                  <a:lnTo>
                    <a:pt x="220" y="1121"/>
                  </a:lnTo>
                  <a:lnTo>
                    <a:pt x="247" y="1121"/>
                  </a:lnTo>
                  <a:lnTo>
                    <a:pt x="247" y="1136"/>
                  </a:lnTo>
                  <a:lnTo>
                    <a:pt x="262" y="1136"/>
                  </a:lnTo>
                  <a:lnTo>
                    <a:pt x="276" y="1136"/>
                  </a:lnTo>
                  <a:lnTo>
                    <a:pt x="276" y="1150"/>
                  </a:lnTo>
                  <a:lnTo>
                    <a:pt x="305" y="1163"/>
                  </a:lnTo>
                  <a:lnTo>
                    <a:pt x="318" y="1150"/>
                  </a:lnTo>
                  <a:lnTo>
                    <a:pt x="332" y="1150"/>
                  </a:lnTo>
                  <a:lnTo>
                    <a:pt x="348" y="1163"/>
                  </a:lnTo>
                  <a:lnTo>
                    <a:pt x="363" y="1177"/>
                  </a:lnTo>
                  <a:lnTo>
                    <a:pt x="377" y="1177"/>
                  </a:lnTo>
                  <a:lnTo>
                    <a:pt x="390" y="1192"/>
                  </a:lnTo>
                  <a:lnTo>
                    <a:pt x="406" y="1177"/>
                  </a:lnTo>
                  <a:lnTo>
                    <a:pt x="419" y="1177"/>
                  </a:lnTo>
                  <a:lnTo>
                    <a:pt x="435" y="1150"/>
                  </a:lnTo>
                  <a:lnTo>
                    <a:pt x="462" y="1163"/>
                  </a:lnTo>
                  <a:lnTo>
                    <a:pt x="462" y="1177"/>
                  </a:lnTo>
                  <a:lnTo>
                    <a:pt x="476" y="1177"/>
                  </a:lnTo>
                  <a:lnTo>
                    <a:pt x="491" y="1177"/>
                  </a:lnTo>
                  <a:lnTo>
                    <a:pt x="507" y="1163"/>
                  </a:lnTo>
                  <a:lnTo>
                    <a:pt x="520" y="1177"/>
                  </a:lnTo>
                  <a:lnTo>
                    <a:pt x="536" y="1177"/>
                  </a:lnTo>
                  <a:lnTo>
                    <a:pt x="549" y="1177"/>
                  </a:lnTo>
                  <a:lnTo>
                    <a:pt x="565" y="1163"/>
                  </a:lnTo>
                  <a:lnTo>
                    <a:pt x="578" y="1163"/>
                  </a:lnTo>
                  <a:lnTo>
                    <a:pt x="607" y="1163"/>
                  </a:lnTo>
                  <a:lnTo>
                    <a:pt x="621" y="1163"/>
                  </a:lnTo>
                  <a:lnTo>
                    <a:pt x="636" y="1177"/>
                  </a:lnTo>
                  <a:lnTo>
                    <a:pt x="636" y="1163"/>
                  </a:lnTo>
                  <a:lnTo>
                    <a:pt x="650" y="1163"/>
                  </a:lnTo>
                  <a:lnTo>
                    <a:pt x="679" y="1177"/>
                  </a:lnTo>
                  <a:lnTo>
                    <a:pt x="679" y="1192"/>
                  </a:lnTo>
                  <a:lnTo>
                    <a:pt x="679" y="1208"/>
                  </a:lnTo>
                  <a:lnTo>
                    <a:pt x="695" y="1222"/>
                  </a:lnTo>
                  <a:lnTo>
                    <a:pt x="695" y="1208"/>
                  </a:lnTo>
                  <a:lnTo>
                    <a:pt x="708" y="1208"/>
                  </a:lnTo>
                  <a:lnTo>
                    <a:pt x="708" y="1192"/>
                  </a:lnTo>
                  <a:lnTo>
                    <a:pt x="708" y="1177"/>
                  </a:lnTo>
                  <a:lnTo>
                    <a:pt x="695" y="1163"/>
                  </a:lnTo>
                  <a:lnTo>
                    <a:pt x="695" y="1150"/>
                  </a:lnTo>
                  <a:lnTo>
                    <a:pt x="695" y="1136"/>
                  </a:lnTo>
                  <a:lnTo>
                    <a:pt x="679" y="1121"/>
                  </a:lnTo>
                  <a:lnTo>
                    <a:pt x="679" y="1107"/>
                  </a:lnTo>
                  <a:lnTo>
                    <a:pt x="679" y="1076"/>
                  </a:lnTo>
                  <a:lnTo>
                    <a:pt x="724" y="1076"/>
                  </a:lnTo>
                  <a:lnTo>
                    <a:pt x="737" y="1062"/>
                  </a:lnTo>
                  <a:lnTo>
                    <a:pt x="751" y="1049"/>
                  </a:lnTo>
                  <a:lnTo>
                    <a:pt x="751" y="1033"/>
                  </a:lnTo>
                  <a:lnTo>
                    <a:pt x="764" y="1033"/>
                  </a:lnTo>
                  <a:lnTo>
                    <a:pt x="780" y="1033"/>
                  </a:lnTo>
                  <a:lnTo>
                    <a:pt x="794" y="1033"/>
                  </a:lnTo>
                  <a:lnTo>
                    <a:pt x="794" y="1020"/>
                  </a:lnTo>
                  <a:lnTo>
                    <a:pt x="794" y="1004"/>
                  </a:lnTo>
                  <a:lnTo>
                    <a:pt x="780" y="991"/>
                  </a:lnTo>
                  <a:lnTo>
                    <a:pt x="764" y="977"/>
                  </a:lnTo>
                  <a:lnTo>
                    <a:pt x="751" y="964"/>
                  </a:lnTo>
                  <a:lnTo>
                    <a:pt x="737" y="964"/>
                  </a:lnTo>
                  <a:lnTo>
                    <a:pt x="724" y="948"/>
                  </a:lnTo>
                  <a:lnTo>
                    <a:pt x="708" y="919"/>
                  </a:lnTo>
                  <a:lnTo>
                    <a:pt x="695" y="890"/>
                  </a:lnTo>
                  <a:lnTo>
                    <a:pt x="679" y="876"/>
                  </a:lnTo>
                  <a:lnTo>
                    <a:pt x="679" y="863"/>
                  </a:lnTo>
                  <a:lnTo>
                    <a:pt x="679" y="834"/>
                  </a:lnTo>
                  <a:lnTo>
                    <a:pt x="666" y="818"/>
                  </a:lnTo>
                  <a:lnTo>
                    <a:pt x="650" y="805"/>
                  </a:lnTo>
                  <a:lnTo>
                    <a:pt x="650" y="775"/>
                  </a:lnTo>
                  <a:lnTo>
                    <a:pt x="636" y="775"/>
                  </a:lnTo>
                  <a:lnTo>
                    <a:pt x="621" y="746"/>
                  </a:lnTo>
                  <a:lnTo>
                    <a:pt x="621" y="719"/>
                  </a:lnTo>
                  <a:lnTo>
                    <a:pt x="636" y="733"/>
                  </a:lnTo>
                  <a:lnTo>
                    <a:pt x="636" y="746"/>
                  </a:lnTo>
                  <a:lnTo>
                    <a:pt x="666" y="733"/>
                  </a:lnTo>
                  <a:lnTo>
                    <a:pt x="679" y="746"/>
                  </a:lnTo>
                  <a:lnTo>
                    <a:pt x="708" y="746"/>
                  </a:lnTo>
                  <a:lnTo>
                    <a:pt x="737" y="733"/>
                  </a:lnTo>
                  <a:lnTo>
                    <a:pt x="751" y="733"/>
                  </a:lnTo>
                  <a:lnTo>
                    <a:pt x="764" y="719"/>
                  </a:lnTo>
                  <a:lnTo>
                    <a:pt x="780" y="719"/>
                  </a:lnTo>
                  <a:lnTo>
                    <a:pt x="825" y="690"/>
                  </a:lnTo>
                  <a:lnTo>
                    <a:pt x="838" y="675"/>
                  </a:lnTo>
                  <a:lnTo>
                    <a:pt x="852" y="661"/>
                  </a:lnTo>
                  <a:lnTo>
                    <a:pt x="883" y="647"/>
                  </a:lnTo>
                  <a:lnTo>
                    <a:pt x="896" y="661"/>
                  </a:lnTo>
                  <a:lnTo>
                    <a:pt x="896" y="675"/>
                  </a:lnTo>
                  <a:lnTo>
                    <a:pt x="910" y="675"/>
                  </a:lnTo>
                  <a:lnTo>
                    <a:pt x="925" y="661"/>
                  </a:lnTo>
                  <a:lnTo>
                    <a:pt x="925" y="647"/>
                  </a:lnTo>
                  <a:lnTo>
                    <a:pt x="925" y="603"/>
                  </a:lnTo>
                  <a:lnTo>
                    <a:pt x="939" y="589"/>
                  </a:lnTo>
                  <a:lnTo>
                    <a:pt x="925" y="589"/>
                  </a:lnTo>
                  <a:lnTo>
                    <a:pt x="925" y="574"/>
                  </a:lnTo>
                  <a:lnTo>
                    <a:pt x="925" y="560"/>
                  </a:lnTo>
                  <a:lnTo>
                    <a:pt x="925" y="518"/>
                  </a:lnTo>
                  <a:lnTo>
                    <a:pt x="925" y="504"/>
                  </a:lnTo>
                  <a:lnTo>
                    <a:pt x="910" y="475"/>
                  </a:lnTo>
                  <a:lnTo>
                    <a:pt x="910" y="459"/>
                  </a:lnTo>
                  <a:lnTo>
                    <a:pt x="910" y="446"/>
                  </a:lnTo>
                  <a:lnTo>
                    <a:pt x="925" y="430"/>
                  </a:lnTo>
                  <a:lnTo>
                    <a:pt x="910" y="430"/>
                  </a:lnTo>
                  <a:lnTo>
                    <a:pt x="896" y="417"/>
                  </a:lnTo>
                  <a:lnTo>
                    <a:pt x="896" y="403"/>
                  </a:lnTo>
                  <a:lnTo>
                    <a:pt x="883" y="390"/>
                  </a:lnTo>
                  <a:lnTo>
                    <a:pt x="867" y="359"/>
                  </a:lnTo>
                  <a:lnTo>
                    <a:pt x="883" y="345"/>
                  </a:lnTo>
                  <a:lnTo>
                    <a:pt x="896" y="329"/>
                  </a:lnTo>
                  <a:lnTo>
                    <a:pt x="896" y="316"/>
                  </a:lnTo>
                  <a:lnTo>
                    <a:pt x="896" y="302"/>
                  </a:lnTo>
                  <a:lnTo>
                    <a:pt x="896" y="289"/>
                  </a:lnTo>
                  <a:lnTo>
                    <a:pt x="896" y="273"/>
                  </a:lnTo>
                  <a:lnTo>
                    <a:pt x="896" y="231"/>
                  </a:lnTo>
                  <a:lnTo>
                    <a:pt x="852" y="231"/>
                  </a:lnTo>
                  <a:lnTo>
                    <a:pt x="852" y="201"/>
                  </a:lnTo>
                  <a:lnTo>
                    <a:pt x="852" y="172"/>
                  </a:lnTo>
                  <a:lnTo>
                    <a:pt x="825" y="172"/>
                  </a:lnTo>
                  <a:lnTo>
                    <a:pt x="809" y="172"/>
                  </a:lnTo>
                  <a:lnTo>
                    <a:pt x="809" y="159"/>
                  </a:lnTo>
                  <a:lnTo>
                    <a:pt x="794" y="145"/>
                  </a:lnTo>
                  <a:lnTo>
                    <a:pt x="794" y="130"/>
                  </a:lnTo>
                  <a:lnTo>
                    <a:pt x="780" y="130"/>
                  </a:lnTo>
                  <a:lnTo>
                    <a:pt x="764" y="145"/>
                  </a:lnTo>
                  <a:lnTo>
                    <a:pt x="751" y="145"/>
                  </a:lnTo>
                  <a:lnTo>
                    <a:pt x="737" y="145"/>
                  </a:lnTo>
                  <a:lnTo>
                    <a:pt x="708" y="159"/>
                  </a:lnTo>
                  <a:lnTo>
                    <a:pt x="679" y="172"/>
                  </a:lnTo>
                  <a:lnTo>
                    <a:pt x="666" y="159"/>
                  </a:lnTo>
                  <a:lnTo>
                    <a:pt x="666" y="172"/>
                  </a:lnTo>
                  <a:lnTo>
                    <a:pt x="650" y="172"/>
                  </a:lnTo>
                  <a:lnTo>
                    <a:pt x="621" y="172"/>
                  </a:lnTo>
                  <a:lnTo>
                    <a:pt x="607" y="172"/>
                  </a:lnTo>
                  <a:lnTo>
                    <a:pt x="578" y="159"/>
                  </a:lnTo>
                  <a:lnTo>
                    <a:pt x="594" y="159"/>
                  </a:lnTo>
                  <a:lnTo>
                    <a:pt x="594" y="145"/>
                  </a:lnTo>
                  <a:lnTo>
                    <a:pt x="607" y="145"/>
                  </a:lnTo>
                  <a:lnTo>
                    <a:pt x="607" y="130"/>
                  </a:lnTo>
                  <a:lnTo>
                    <a:pt x="607" y="114"/>
                  </a:lnTo>
                  <a:lnTo>
                    <a:pt x="594" y="114"/>
                  </a:lnTo>
                  <a:lnTo>
                    <a:pt x="578" y="114"/>
                  </a:lnTo>
                  <a:lnTo>
                    <a:pt x="565" y="130"/>
                  </a:lnTo>
                  <a:lnTo>
                    <a:pt x="549" y="101"/>
                  </a:lnTo>
                  <a:lnTo>
                    <a:pt x="536" y="101"/>
                  </a:lnTo>
                  <a:lnTo>
                    <a:pt x="520" y="101"/>
                  </a:lnTo>
                  <a:lnTo>
                    <a:pt x="520" y="87"/>
                  </a:lnTo>
                  <a:lnTo>
                    <a:pt x="507" y="87"/>
                  </a:lnTo>
                  <a:lnTo>
                    <a:pt x="491" y="87"/>
                  </a:lnTo>
                  <a:lnTo>
                    <a:pt x="491" y="72"/>
                  </a:lnTo>
                  <a:lnTo>
                    <a:pt x="507" y="58"/>
                  </a:lnTo>
                  <a:lnTo>
                    <a:pt x="491" y="44"/>
                  </a:lnTo>
                  <a:lnTo>
                    <a:pt x="476" y="31"/>
                  </a:lnTo>
                  <a:lnTo>
                    <a:pt x="462" y="15"/>
                  </a:lnTo>
                  <a:lnTo>
                    <a:pt x="435" y="15"/>
                  </a:lnTo>
                  <a:lnTo>
                    <a:pt x="419" y="0"/>
                  </a:lnTo>
                  <a:lnTo>
                    <a:pt x="406" y="0"/>
                  </a:lnTo>
                  <a:lnTo>
                    <a:pt x="406" y="31"/>
                  </a:lnTo>
                  <a:lnTo>
                    <a:pt x="406" y="44"/>
                  </a:lnTo>
                  <a:lnTo>
                    <a:pt x="419" y="58"/>
                  </a:lnTo>
                  <a:lnTo>
                    <a:pt x="419" y="72"/>
                  </a:lnTo>
                  <a:lnTo>
                    <a:pt x="390" y="87"/>
                  </a:lnTo>
                  <a:lnTo>
                    <a:pt x="377" y="87"/>
                  </a:lnTo>
                  <a:lnTo>
                    <a:pt x="377" y="101"/>
                  </a:lnTo>
                  <a:lnTo>
                    <a:pt x="390" y="101"/>
                  </a:lnTo>
                  <a:lnTo>
                    <a:pt x="390" y="114"/>
                  </a:lnTo>
                  <a:lnTo>
                    <a:pt x="390" y="130"/>
                  </a:lnTo>
                  <a:lnTo>
                    <a:pt x="419" y="145"/>
                  </a:lnTo>
                  <a:lnTo>
                    <a:pt x="406" y="159"/>
                  </a:lnTo>
                  <a:lnTo>
                    <a:pt x="419" y="172"/>
                  </a:lnTo>
                  <a:lnTo>
                    <a:pt x="448" y="186"/>
                  </a:lnTo>
                  <a:lnTo>
                    <a:pt x="448" y="215"/>
                  </a:lnTo>
                  <a:lnTo>
                    <a:pt x="435" y="186"/>
                  </a:lnTo>
                  <a:lnTo>
                    <a:pt x="419" y="172"/>
                  </a:lnTo>
                  <a:lnTo>
                    <a:pt x="390" y="172"/>
                  </a:lnTo>
                  <a:lnTo>
                    <a:pt x="363" y="172"/>
                  </a:lnTo>
                  <a:lnTo>
                    <a:pt x="363" y="186"/>
                  </a:lnTo>
                  <a:lnTo>
                    <a:pt x="363" y="215"/>
                  </a:lnTo>
                  <a:lnTo>
                    <a:pt x="363" y="231"/>
                  </a:lnTo>
                  <a:lnTo>
                    <a:pt x="348" y="244"/>
                  </a:lnTo>
                  <a:lnTo>
                    <a:pt x="348" y="258"/>
                  </a:lnTo>
                  <a:lnTo>
                    <a:pt x="332" y="231"/>
                  </a:lnTo>
                  <a:lnTo>
                    <a:pt x="332" y="215"/>
                  </a:lnTo>
                  <a:lnTo>
                    <a:pt x="332" y="201"/>
                  </a:lnTo>
                  <a:lnTo>
                    <a:pt x="318" y="201"/>
                  </a:lnTo>
                  <a:lnTo>
                    <a:pt x="318" y="215"/>
                  </a:lnTo>
                  <a:lnTo>
                    <a:pt x="305" y="215"/>
                  </a:lnTo>
                  <a:lnTo>
                    <a:pt x="305" y="201"/>
                  </a:lnTo>
                  <a:lnTo>
                    <a:pt x="318" y="186"/>
                  </a:lnTo>
                  <a:lnTo>
                    <a:pt x="289" y="172"/>
                  </a:lnTo>
                  <a:lnTo>
                    <a:pt x="262" y="172"/>
                  </a:lnTo>
                  <a:lnTo>
                    <a:pt x="233" y="172"/>
                  </a:lnTo>
                  <a:lnTo>
                    <a:pt x="220" y="172"/>
                  </a:lnTo>
                  <a:lnTo>
                    <a:pt x="220" y="186"/>
                  </a:lnTo>
                  <a:lnTo>
                    <a:pt x="204" y="201"/>
                  </a:lnTo>
                  <a:lnTo>
                    <a:pt x="204" y="215"/>
                  </a:lnTo>
                  <a:lnTo>
                    <a:pt x="220" y="215"/>
                  </a:lnTo>
                  <a:lnTo>
                    <a:pt x="220" y="231"/>
                  </a:lnTo>
                  <a:lnTo>
                    <a:pt x="233" y="244"/>
                  </a:lnTo>
                  <a:lnTo>
                    <a:pt x="220" y="258"/>
                  </a:lnTo>
                  <a:lnTo>
                    <a:pt x="220" y="273"/>
                  </a:lnTo>
                  <a:lnTo>
                    <a:pt x="220" y="289"/>
                  </a:lnTo>
                  <a:lnTo>
                    <a:pt x="220" y="302"/>
                  </a:lnTo>
                  <a:lnTo>
                    <a:pt x="204" y="302"/>
                  </a:lnTo>
                  <a:lnTo>
                    <a:pt x="204" y="316"/>
                  </a:lnTo>
                  <a:lnTo>
                    <a:pt x="204" y="345"/>
                  </a:lnTo>
                  <a:lnTo>
                    <a:pt x="204" y="359"/>
                  </a:lnTo>
                  <a:lnTo>
                    <a:pt x="188" y="374"/>
                  </a:lnTo>
                  <a:lnTo>
                    <a:pt x="204" y="390"/>
                  </a:lnTo>
                  <a:lnTo>
                    <a:pt x="204" y="403"/>
                  </a:lnTo>
                  <a:lnTo>
                    <a:pt x="188" y="446"/>
                  </a:lnTo>
                  <a:lnTo>
                    <a:pt x="175" y="446"/>
                  </a:lnTo>
                  <a:lnTo>
                    <a:pt x="159" y="446"/>
                  </a:lnTo>
                  <a:lnTo>
                    <a:pt x="146" y="446"/>
                  </a:lnTo>
                  <a:lnTo>
                    <a:pt x="130" y="446"/>
                  </a:lnTo>
                  <a:lnTo>
                    <a:pt x="117" y="430"/>
                  </a:lnTo>
                  <a:lnTo>
                    <a:pt x="74" y="446"/>
                  </a:lnTo>
                  <a:lnTo>
                    <a:pt x="45" y="459"/>
                  </a:lnTo>
                  <a:lnTo>
                    <a:pt x="45" y="475"/>
                  </a:lnTo>
                  <a:lnTo>
                    <a:pt x="45" y="488"/>
                  </a:lnTo>
                  <a:lnTo>
                    <a:pt x="45" y="518"/>
                  </a:lnTo>
                  <a:lnTo>
                    <a:pt x="45" y="531"/>
                  </a:lnTo>
                  <a:lnTo>
                    <a:pt x="16" y="545"/>
                  </a:lnTo>
                  <a:lnTo>
                    <a:pt x="16" y="560"/>
                  </a:lnTo>
                  <a:lnTo>
                    <a:pt x="16" y="574"/>
                  </a:lnTo>
                  <a:lnTo>
                    <a:pt x="16" y="589"/>
                  </a:lnTo>
                  <a:lnTo>
                    <a:pt x="0" y="618"/>
                  </a:lnTo>
                  <a:lnTo>
                    <a:pt x="16" y="618"/>
                  </a:lnTo>
                  <a:lnTo>
                    <a:pt x="16" y="632"/>
                  </a:lnTo>
                  <a:lnTo>
                    <a:pt x="16" y="647"/>
                  </a:lnTo>
                  <a:lnTo>
                    <a:pt x="0" y="647"/>
                  </a:lnTo>
                  <a:lnTo>
                    <a:pt x="0" y="661"/>
                  </a:lnTo>
                  <a:lnTo>
                    <a:pt x="0" y="675"/>
                  </a:lnTo>
                  <a:lnTo>
                    <a:pt x="0" y="69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5" name="Freeform 1077">
              <a:extLst>
                <a:ext uri="{FF2B5EF4-FFF2-40B4-BE49-F238E27FC236}">
                  <a16:creationId xmlns:a16="http://schemas.microsoft.com/office/drawing/2014/main" id="{B4BF1109-5E05-10FA-F30F-DE2502B568CA}"/>
                </a:ext>
              </a:extLst>
            </p:cNvPr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4370031" y="3880545"/>
              <a:ext cx="77827" cy="113069"/>
            </a:xfrm>
            <a:custGeom>
              <a:avLst/>
              <a:gdLst>
                <a:gd name="T0" fmla="*/ 4740 w 71"/>
                <a:gd name="T1" fmla="*/ 103269 h 116"/>
                <a:gd name="T2" fmla="*/ 8295 w 71"/>
                <a:gd name="T3" fmla="*/ 76925 h 116"/>
                <a:gd name="T4" fmla="*/ 0 w 71"/>
                <a:gd name="T5" fmla="*/ 61118 h 116"/>
                <a:gd name="T6" fmla="*/ 0 w 71"/>
                <a:gd name="T7" fmla="*/ 46366 h 116"/>
                <a:gd name="T8" fmla="*/ 0 w 71"/>
                <a:gd name="T9" fmla="*/ 30559 h 116"/>
                <a:gd name="T10" fmla="*/ 17775 w 71"/>
                <a:gd name="T11" fmla="*/ 15807 h 116"/>
                <a:gd name="T12" fmla="*/ 34366 w 71"/>
                <a:gd name="T13" fmla="*/ 0 h 116"/>
                <a:gd name="T14" fmla="*/ 49771 w 71"/>
                <a:gd name="T15" fmla="*/ 15807 h 116"/>
                <a:gd name="T16" fmla="*/ 49771 w 71"/>
                <a:gd name="T17" fmla="*/ 30559 h 116"/>
                <a:gd name="T18" fmla="*/ 68732 w 71"/>
                <a:gd name="T19" fmla="*/ 46366 h 116"/>
                <a:gd name="T20" fmla="*/ 84137 w 71"/>
                <a:gd name="T21" fmla="*/ 61118 h 116"/>
                <a:gd name="T22" fmla="*/ 84137 w 71"/>
                <a:gd name="T23" fmla="*/ 74817 h 116"/>
                <a:gd name="T24" fmla="*/ 84137 w 71"/>
                <a:gd name="T25" fmla="*/ 91678 h 116"/>
                <a:gd name="T26" fmla="*/ 84137 w 71"/>
                <a:gd name="T27" fmla="*/ 105377 h 116"/>
                <a:gd name="T28" fmla="*/ 84137 w 71"/>
                <a:gd name="T29" fmla="*/ 122237 h 116"/>
                <a:gd name="T30" fmla="*/ 68732 w 71"/>
                <a:gd name="T31" fmla="*/ 122237 h 116"/>
                <a:gd name="T32" fmla="*/ 4740 w 71"/>
                <a:gd name="T33" fmla="*/ 103269 h 116"/>
                <a:gd name="T34" fmla="*/ 4740 w 71"/>
                <a:gd name="T35" fmla="*/ 103269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116">
                  <a:moveTo>
                    <a:pt x="4" y="98"/>
                  </a:moveTo>
                  <a:lnTo>
                    <a:pt x="7" y="73"/>
                  </a:lnTo>
                  <a:lnTo>
                    <a:pt x="0" y="58"/>
                  </a:lnTo>
                  <a:lnTo>
                    <a:pt x="0" y="44"/>
                  </a:lnTo>
                  <a:lnTo>
                    <a:pt x="0" y="29"/>
                  </a:lnTo>
                  <a:lnTo>
                    <a:pt x="15" y="15"/>
                  </a:lnTo>
                  <a:lnTo>
                    <a:pt x="29" y="0"/>
                  </a:lnTo>
                  <a:lnTo>
                    <a:pt x="42" y="15"/>
                  </a:lnTo>
                  <a:lnTo>
                    <a:pt x="42" y="29"/>
                  </a:lnTo>
                  <a:lnTo>
                    <a:pt x="58" y="44"/>
                  </a:lnTo>
                  <a:lnTo>
                    <a:pt x="71" y="58"/>
                  </a:lnTo>
                  <a:lnTo>
                    <a:pt x="71" y="71"/>
                  </a:lnTo>
                  <a:lnTo>
                    <a:pt x="71" y="87"/>
                  </a:lnTo>
                  <a:lnTo>
                    <a:pt x="71" y="100"/>
                  </a:lnTo>
                  <a:lnTo>
                    <a:pt x="71" y="116"/>
                  </a:lnTo>
                  <a:lnTo>
                    <a:pt x="58" y="116"/>
                  </a:lnTo>
                  <a:lnTo>
                    <a:pt x="4" y="98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6" name="Freeform 1078">
              <a:extLst>
                <a:ext uri="{FF2B5EF4-FFF2-40B4-BE49-F238E27FC236}">
                  <a16:creationId xmlns:a16="http://schemas.microsoft.com/office/drawing/2014/main" id="{C3B9DA22-C851-9EB0-0B40-D77E33889D2D}"/>
                </a:ext>
              </a:extLst>
            </p:cNvPr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4870768" y="2798306"/>
              <a:ext cx="251103" cy="143907"/>
            </a:xfrm>
            <a:custGeom>
              <a:avLst/>
              <a:gdLst>
                <a:gd name="T0" fmla="*/ 16452 w 231"/>
                <a:gd name="T1" fmla="*/ 155575 h 143"/>
                <a:gd name="T2" fmla="*/ 18803 w 231"/>
                <a:gd name="T3" fmla="*/ 141432 h 143"/>
                <a:gd name="T4" fmla="*/ 18803 w 231"/>
                <a:gd name="T5" fmla="*/ 124025 h 143"/>
                <a:gd name="T6" fmla="*/ 34080 w 231"/>
                <a:gd name="T7" fmla="*/ 109882 h 143"/>
                <a:gd name="T8" fmla="*/ 50532 w 231"/>
                <a:gd name="T9" fmla="*/ 109882 h 143"/>
                <a:gd name="T10" fmla="*/ 68160 w 231"/>
                <a:gd name="T11" fmla="*/ 109882 h 143"/>
                <a:gd name="T12" fmla="*/ 84612 w 231"/>
                <a:gd name="T13" fmla="*/ 109882 h 143"/>
                <a:gd name="T14" fmla="*/ 99889 w 231"/>
                <a:gd name="T15" fmla="*/ 109882 h 143"/>
                <a:gd name="T16" fmla="*/ 118692 w 231"/>
                <a:gd name="T17" fmla="*/ 109882 h 143"/>
                <a:gd name="T18" fmla="*/ 135144 w 231"/>
                <a:gd name="T19" fmla="*/ 92475 h 143"/>
                <a:gd name="T20" fmla="*/ 152771 w 231"/>
                <a:gd name="T21" fmla="*/ 92475 h 143"/>
                <a:gd name="T22" fmla="*/ 186851 w 231"/>
                <a:gd name="T23" fmla="*/ 92475 h 143"/>
                <a:gd name="T24" fmla="*/ 203303 w 231"/>
                <a:gd name="T25" fmla="*/ 109882 h 143"/>
                <a:gd name="T26" fmla="*/ 220931 w 231"/>
                <a:gd name="T27" fmla="*/ 124025 h 143"/>
                <a:gd name="T28" fmla="*/ 220931 w 231"/>
                <a:gd name="T29" fmla="*/ 109882 h 143"/>
                <a:gd name="T30" fmla="*/ 237383 w 231"/>
                <a:gd name="T31" fmla="*/ 92475 h 143"/>
                <a:gd name="T32" fmla="*/ 255011 w 231"/>
                <a:gd name="T33" fmla="*/ 78331 h 143"/>
                <a:gd name="T34" fmla="*/ 255011 w 231"/>
                <a:gd name="T35" fmla="*/ 46781 h 143"/>
                <a:gd name="T36" fmla="*/ 237383 w 231"/>
                <a:gd name="T37" fmla="*/ 46781 h 143"/>
                <a:gd name="T38" fmla="*/ 237383 w 231"/>
                <a:gd name="T39" fmla="*/ 31550 h 143"/>
                <a:gd name="T40" fmla="*/ 255011 w 231"/>
                <a:gd name="T41" fmla="*/ 15231 h 143"/>
                <a:gd name="T42" fmla="*/ 271463 w 231"/>
                <a:gd name="T43" fmla="*/ 0 h 143"/>
                <a:gd name="T44" fmla="*/ 255011 w 231"/>
                <a:gd name="T45" fmla="*/ 0 h 143"/>
                <a:gd name="T46" fmla="*/ 237383 w 231"/>
                <a:gd name="T47" fmla="*/ 15231 h 143"/>
                <a:gd name="T48" fmla="*/ 220931 w 231"/>
                <a:gd name="T49" fmla="*/ 15231 h 143"/>
                <a:gd name="T50" fmla="*/ 203303 w 231"/>
                <a:gd name="T51" fmla="*/ 15231 h 143"/>
                <a:gd name="T52" fmla="*/ 186851 w 231"/>
                <a:gd name="T53" fmla="*/ 31550 h 143"/>
                <a:gd name="T54" fmla="*/ 169224 w 231"/>
                <a:gd name="T55" fmla="*/ 31550 h 143"/>
                <a:gd name="T56" fmla="*/ 152771 w 231"/>
                <a:gd name="T57" fmla="*/ 46781 h 143"/>
                <a:gd name="T58" fmla="*/ 135144 w 231"/>
                <a:gd name="T59" fmla="*/ 63100 h 143"/>
                <a:gd name="T60" fmla="*/ 135144 w 231"/>
                <a:gd name="T61" fmla="*/ 78331 h 143"/>
                <a:gd name="T62" fmla="*/ 118692 w 231"/>
                <a:gd name="T63" fmla="*/ 92475 h 143"/>
                <a:gd name="T64" fmla="*/ 99889 w 231"/>
                <a:gd name="T65" fmla="*/ 92475 h 143"/>
                <a:gd name="T66" fmla="*/ 84612 w 231"/>
                <a:gd name="T67" fmla="*/ 92475 h 143"/>
                <a:gd name="T68" fmla="*/ 34080 w 231"/>
                <a:gd name="T69" fmla="*/ 92475 h 143"/>
                <a:gd name="T70" fmla="*/ 18803 w 231"/>
                <a:gd name="T71" fmla="*/ 92475 h 143"/>
                <a:gd name="T72" fmla="*/ 0 w 231"/>
                <a:gd name="T73" fmla="*/ 109882 h 143"/>
                <a:gd name="T74" fmla="*/ 0 w 231"/>
                <a:gd name="T75" fmla="*/ 124025 h 143"/>
                <a:gd name="T76" fmla="*/ 18803 w 231"/>
                <a:gd name="T77" fmla="*/ 155575 h 143"/>
                <a:gd name="T78" fmla="*/ 18803 w 231"/>
                <a:gd name="T79" fmla="*/ 155575 h 143"/>
                <a:gd name="T80" fmla="*/ 16452 w 231"/>
                <a:gd name="T81" fmla="*/ 155575 h 1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31" h="143">
                  <a:moveTo>
                    <a:pt x="14" y="143"/>
                  </a:moveTo>
                  <a:lnTo>
                    <a:pt x="16" y="130"/>
                  </a:lnTo>
                  <a:lnTo>
                    <a:pt x="16" y="114"/>
                  </a:lnTo>
                  <a:lnTo>
                    <a:pt x="29" y="101"/>
                  </a:lnTo>
                  <a:lnTo>
                    <a:pt x="43" y="101"/>
                  </a:lnTo>
                  <a:lnTo>
                    <a:pt x="58" y="101"/>
                  </a:lnTo>
                  <a:lnTo>
                    <a:pt x="72" y="101"/>
                  </a:lnTo>
                  <a:lnTo>
                    <a:pt x="85" y="101"/>
                  </a:lnTo>
                  <a:lnTo>
                    <a:pt x="101" y="101"/>
                  </a:lnTo>
                  <a:lnTo>
                    <a:pt x="115" y="85"/>
                  </a:lnTo>
                  <a:lnTo>
                    <a:pt x="130" y="85"/>
                  </a:lnTo>
                  <a:lnTo>
                    <a:pt x="159" y="85"/>
                  </a:lnTo>
                  <a:lnTo>
                    <a:pt x="173" y="101"/>
                  </a:lnTo>
                  <a:lnTo>
                    <a:pt x="188" y="114"/>
                  </a:lnTo>
                  <a:lnTo>
                    <a:pt x="188" y="101"/>
                  </a:lnTo>
                  <a:lnTo>
                    <a:pt x="202" y="85"/>
                  </a:lnTo>
                  <a:lnTo>
                    <a:pt x="217" y="72"/>
                  </a:lnTo>
                  <a:lnTo>
                    <a:pt x="217" y="43"/>
                  </a:lnTo>
                  <a:lnTo>
                    <a:pt x="202" y="43"/>
                  </a:lnTo>
                  <a:lnTo>
                    <a:pt x="202" y="29"/>
                  </a:lnTo>
                  <a:lnTo>
                    <a:pt x="217" y="14"/>
                  </a:lnTo>
                  <a:lnTo>
                    <a:pt x="231" y="0"/>
                  </a:lnTo>
                  <a:lnTo>
                    <a:pt x="217" y="0"/>
                  </a:lnTo>
                  <a:lnTo>
                    <a:pt x="202" y="14"/>
                  </a:lnTo>
                  <a:lnTo>
                    <a:pt x="188" y="14"/>
                  </a:lnTo>
                  <a:lnTo>
                    <a:pt x="173" y="14"/>
                  </a:lnTo>
                  <a:lnTo>
                    <a:pt x="159" y="29"/>
                  </a:lnTo>
                  <a:lnTo>
                    <a:pt x="144" y="29"/>
                  </a:lnTo>
                  <a:lnTo>
                    <a:pt x="130" y="43"/>
                  </a:lnTo>
                  <a:lnTo>
                    <a:pt x="115" y="58"/>
                  </a:lnTo>
                  <a:lnTo>
                    <a:pt x="115" y="72"/>
                  </a:lnTo>
                  <a:lnTo>
                    <a:pt x="101" y="85"/>
                  </a:lnTo>
                  <a:lnTo>
                    <a:pt x="85" y="85"/>
                  </a:lnTo>
                  <a:lnTo>
                    <a:pt x="72" y="85"/>
                  </a:lnTo>
                  <a:lnTo>
                    <a:pt x="29" y="85"/>
                  </a:lnTo>
                  <a:lnTo>
                    <a:pt x="16" y="85"/>
                  </a:lnTo>
                  <a:lnTo>
                    <a:pt x="0" y="101"/>
                  </a:lnTo>
                  <a:lnTo>
                    <a:pt x="0" y="114"/>
                  </a:lnTo>
                  <a:lnTo>
                    <a:pt x="16" y="143"/>
                  </a:lnTo>
                  <a:lnTo>
                    <a:pt x="14" y="14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7" name="Freeform 1080">
              <a:extLst>
                <a:ext uri="{FF2B5EF4-FFF2-40B4-BE49-F238E27FC236}">
                  <a16:creationId xmlns:a16="http://schemas.microsoft.com/office/drawing/2014/main" id="{9055024F-4633-77B5-C160-188A26FD53A4}"/>
                </a:ext>
              </a:extLst>
            </p:cNvPr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4980901" y="3140452"/>
              <a:ext cx="77827" cy="67548"/>
            </a:xfrm>
            <a:custGeom>
              <a:avLst/>
              <a:gdLst>
                <a:gd name="T0" fmla="*/ 84137 w 72"/>
                <a:gd name="T1" fmla="*/ 73025 h 72"/>
                <a:gd name="T2" fmla="*/ 67777 w 72"/>
                <a:gd name="T3" fmla="*/ 73025 h 72"/>
                <a:gd name="T4" fmla="*/ 33889 w 72"/>
                <a:gd name="T5" fmla="*/ 73025 h 72"/>
                <a:gd name="T6" fmla="*/ 33889 w 72"/>
                <a:gd name="T7" fmla="*/ 56797 h 72"/>
                <a:gd name="T8" fmla="*/ 0 w 72"/>
                <a:gd name="T9" fmla="*/ 56797 h 72"/>
                <a:gd name="T10" fmla="*/ 0 w 72"/>
                <a:gd name="T11" fmla="*/ 29413 h 72"/>
                <a:gd name="T12" fmla="*/ 0 w 72"/>
                <a:gd name="T13" fmla="*/ 14199 h 72"/>
                <a:gd name="T14" fmla="*/ 16360 w 72"/>
                <a:gd name="T15" fmla="*/ 14199 h 72"/>
                <a:gd name="T16" fmla="*/ 16360 w 72"/>
                <a:gd name="T17" fmla="*/ 0 h 72"/>
                <a:gd name="T18" fmla="*/ 33889 w 72"/>
                <a:gd name="T19" fmla="*/ 14199 h 72"/>
                <a:gd name="T20" fmla="*/ 50248 w 72"/>
                <a:gd name="T21" fmla="*/ 0 h 72"/>
                <a:gd name="T22" fmla="*/ 67777 w 72"/>
                <a:gd name="T23" fmla="*/ 14199 h 72"/>
                <a:gd name="T24" fmla="*/ 84137 w 72"/>
                <a:gd name="T25" fmla="*/ 14199 h 72"/>
                <a:gd name="T26" fmla="*/ 84137 w 72"/>
                <a:gd name="T27" fmla="*/ 29413 h 72"/>
                <a:gd name="T28" fmla="*/ 84137 w 72"/>
                <a:gd name="T29" fmla="*/ 43612 h 72"/>
                <a:gd name="T30" fmla="*/ 84137 w 72"/>
                <a:gd name="T31" fmla="*/ 56797 h 72"/>
                <a:gd name="T32" fmla="*/ 84137 w 72"/>
                <a:gd name="T33" fmla="*/ 73025 h 72"/>
                <a:gd name="T34" fmla="*/ 67777 w 72"/>
                <a:gd name="T35" fmla="*/ 73025 h 72"/>
                <a:gd name="T36" fmla="*/ 84137 w 72"/>
                <a:gd name="T37" fmla="*/ 73025 h 72"/>
                <a:gd name="T38" fmla="*/ 84137 w 72"/>
                <a:gd name="T39" fmla="*/ 73025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2" h="72">
                  <a:moveTo>
                    <a:pt x="72" y="72"/>
                  </a:moveTo>
                  <a:lnTo>
                    <a:pt x="58" y="72"/>
                  </a:lnTo>
                  <a:lnTo>
                    <a:pt x="29" y="72"/>
                  </a:lnTo>
                  <a:lnTo>
                    <a:pt x="29" y="56"/>
                  </a:lnTo>
                  <a:lnTo>
                    <a:pt x="0" y="56"/>
                  </a:lnTo>
                  <a:lnTo>
                    <a:pt x="0" y="29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14" y="0"/>
                  </a:lnTo>
                  <a:lnTo>
                    <a:pt x="29" y="14"/>
                  </a:lnTo>
                  <a:lnTo>
                    <a:pt x="43" y="0"/>
                  </a:lnTo>
                  <a:lnTo>
                    <a:pt x="58" y="14"/>
                  </a:lnTo>
                  <a:lnTo>
                    <a:pt x="72" y="14"/>
                  </a:lnTo>
                  <a:lnTo>
                    <a:pt x="72" y="29"/>
                  </a:lnTo>
                  <a:lnTo>
                    <a:pt x="72" y="43"/>
                  </a:lnTo>
                  <a:lnTo>
                    <a:pt x="72" y="56"/>
                  </a:lnTo>
                  <a:lnTo>
                    <a:pt x="72" y="72"/>
                  </a:lnTo>
                  <a:lnTo>
                    <a:pt x="58" y="72"/>
                  </a:lnTo>
                  <a:lnTo>
                    <a:pt x="72" y="7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8" name="Freeform 1082">
              <a:extLst>
                <a:ext uri="{FF2B5EF4-FFF2-40B4-BE49-F238E27FC236}">
                  <a16:creationId xmlns:a16="http://schemas.microsoft.com/office/drawing/2014/main" id="{558444A7-AD80-6596-F499-6E831316031B}"/>
                </a:ext>
              </a:extLst>
            </p:cNvPr>
            <p:cNvSpPr>
              <a:spLocks/>
            </p:cNvSpPr>
            <p:nvPr>
              <p:custDataLst>
                <p:tags r:id="rId39"/>
              </p:custDataLst>
            </p:nvPr>
          </p:nvSpPr>
          <p:spPr bwMode="auto">
            <a:xfrm>
              <a:off x="5085160" y="3067030"/>
              <a:ext cx="157123" cy="168870"/>
            </a:xfrm>
            <a:custGeom>
              <a:avLst/>
              <a:gdLst>
                <a:gd name="T0" fmla="*/ 85525 w 143"/>
                <a:gd name="T1" fmla="*/ 182562 h 173"/>
                <a:gd name="T2" fmla="*/ 51078 w 143"/>
                <a:gd name="T3" fmla="*/ 167788 h 173"/>
                <a:gd name="T4" fmla="*/ 68895 w 143"/>
                <a:gd name="T5" fmla="*/ 167788 h 173"/>
                <a:gd name="T6" fmla="*/ 68895 w 143"/>
                <a:gd name="T7" fmla="*/ 151959 h 173"/>
                <a:gd name="T8" fmla="*/ 51078 w 143"/>
                <a:gd name="T9" fmla="*/ 151959 h 173"/>
                <a:gd name="T10" fmla="*/ 16630 w 143"/>
                <a:gd name="T11" fmla="*/ 151959 h 173"/>
                <a:gd name="T12" fmla="*/ 0 w 143"/>
                <a:gd name="T13" fmla="*/ 137185 h 173"/>
                <a:gd name="T14" fmla="*/ 0 w 143"/>
                <a:gd name="T15" fmla="*/ 123467 h 173"/>
                <a:gd name="T16" fmla="*/ 16630 w 143"/>
                <a:gd name="T17" fmla="*/ 108693 h 173"/>
                <a:gd name="T18" fmla="*/ 0 w 143"/>
                <a:gd name="T19" fmla="*/ 92864 h 173"/>
                <a:gd name="T20" fmla="*/ 0 w 143"/>
                <a:gd name="T21" fmla="*/ 75980 h 173"/>
                <a:gd name="T22" fmla="*/ 16630 w 143"/>
                <a:gd name="T23" fmla="*/ 62261 h 173"/>
                <a:gd name="T24" fmla="*/ 34448 w 143"/>
                <a:gd name="T25" fmla="*/ 62261 h 173"/>
                <a:gd name="T26" fmla="*/ 51078 w 143"/>
                <a:gd name="T27" fmla="*/ 45377 h 173"/>
                <a:gd name="T28" fmla="*/ 51078 w 143"/>
                <a:gd name="T29" fmla="*/ 31658 h 173"/>
                <a:gd name="T30" fmla="*/ 68895 w 143"/>
                <a:gd name="T31" fmla="*/ 31658 h 173"/>
                <a:gd name="T32" fmla="*/ 68895 w 143"/>
                <a:gd name="T33" fmla="*/ 45377 h 173"/>
                <a:gd name="T34" fmla="*/ 51078 w 143"/>
                <a:gd name="T35" fmla="*/ 62261 h 173"/>
                <a:gd name="T36" fmla="*/ 68895 w 143"/>
                <a:gd name="T37" fmla="*/ 75980 h 173"/>
                <a:gd name="T38" fmla="*/ 85525 w 143"/>
                <a:gd name="T39" fmla="*/ 75980 h 173"/>
                <a:gd name="T40" fmla="*/ 85525 w 143"/>
                <a:gd name="T41" fmla="*/ 62261 h 173"/>
                <a:gd name="T42" fmla="*/ 85525 w 143"/>
                <a:gd name="T43" fmla="*/ 45377 h 173"/>
                <a:gd name="T44" fmla="*/ 100968 w 143"/>
                <a:gd name="T45" fmla="*/ 45377 h 173"/>
                <a:gd name="T46" fmla="*/ 119973 w 143"/>
                <a:gd name="T47" fmla="*/ 45377 h 173"/>
                <a:gd name="T48" fmla="*/ 135415 w 143"/>
                <a:gd name="T49" fmla="*/ 31658 h 173"/>
                <a:gd name="T50" fmla="*/ 119973 w 143"/>
                <a:gd name="T51" fmla="*/ 16884 h 173"/>
                <a:gd name="T52" fmla="*/ 100968 w 143"/>
                <a:gd name="T53" fmla="*/ 16884 h 173"/>
                <a:gd name="T54" fmla="*/ 119973 w 143"/>
                <a:gd name="T55" fmla="*/ 0 h 173"/>
                <a:gd name="T56" fmla="*/ 135415 w 143"/>
                <a:gd name="T57" fmla="*/ 0 h 173"/>
                <a:gd name="T58" fmla="*/ 169863 w 143"/>
                <a:gd name="T59" fmla="*/ 0 h 173"/>
                <a:gd name="T60" fmla="*/ 154421 w 143"/>
                <a:gd name="T61" fmla="*/ 16884 h 173"/>
                <a:gd name="T62" fmla="*/ 169863 w 143"/>
                <a:gd name="T63" fmla="*/ 16884 h 173"/>
                <a:gd name="T64" fmla="*/ 154421 w 143"/>
                <a:gd name="T65" fmla="*/ 31658 h 173"/>
                <a:gd name="T66" fmla="*/ 169863 w 143"/>
                <a:gd name="T67" fmla="*/ 62261 h 173"/>
                <a:gd name="T68" fmla="*/ 154421 w 143"/>
                <a:gd name="T69" fmla="*/ 75980 h 173"/>
                <a:gd name="T70" fmla="*/ 119973 w 143"/>
                <a:gd name="T71" fmla="*/ 108693 h 173"/>
                <a:gd name="T72" fmla="*/ 135415 w 143"/>
                <a:gd name="T73" fmla="*/ 123467 h 173"/>
                <a:gd name="T74" fmla="*/ 119973 w 143"/>
                <a:gd name="T75" fmla="*/ 151959 h 173"/>
                <a:gd name="T76" fmla="*/ 100968 w 143"/>
                <a:gd name="T77" fmla="*/ 151959 h 173"/>
                <a:gd name="T78" fmla="*/ 85525 w 143"/>
                <a:gd name="T79" fmla="*/ 167788 h 173"/>
                <a:gd name="T80" fmla="*/ 100968 w 143"/>
                <a:gd name="T81" fmla="*/ 182562 h 173"/>
                <a:gd name="T82" fmla="*/ 85525 w 143"/>
                <a:gd name="T83" fmla="*/ 182562 h 173"/>
                <a:gd name="T84" fmla="*/ 85525 w 143"/>
                <a:gd name="T85" fmla="*/ 182562 h 17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3" h="173">
                  <a:moveTo>
                    <a:pt x="72" y="173"/>
                  </a:moveTo>
                  <a:lnTo>
                    <a:pt x="43" y="159"/>
                  </a:lnTo>
                  <a:lnTo>
                    <a:pt x="58" y="159"/>
                  </a:lnTo>
                  <a:lnTo>
                    <a:pt x="58" y="144"/>
                  </a:lnTo>
                  <a:lnTo>
                    <a:pt x="43" y="144"/>
                  </a:lnTo>
                  <a:lnTo>
                    <a:pt x="14" y="144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14" y="103"/>
                  </a:lnTo>
                  <a:lnTo>
                    <a:pt x="0" y="88"/>
                  </a:lnTo>
                  <a:lnTo>
                    <a:pt x="0" y="72"/>
                  </a:lnTo>
                  <a:lnTo>
                    <a:pt x="14" y="59"/>
                  </a:lnTo>
                  <a:lnTo>
                    <a:pt x="29" y="59"/>
                  </a:lnTo>
                  <a:lnTo>
                    <a:pt x="43" y="43"/>
                  </a:lnTo>
                  <a:lnTo>
                    <a:pt x="43" y="30"/>
                  </a:lnTo>
                  <a:lnTo>
                    <a:pt x="58" y="30"/>
                  </a:lnTo>
                  <a:lnTo>
                    <a:pt x="58" y="43"/>
                  </a:lnTo>
                  <a:lnTo>
                    <a:pt x="43" y="59"/>
                  </a:lnTo>
                  <a:lnTo>
                    <a:pt x="58" y="72"/>
                  </a:lnTo>
                  <a:lnTo>
                    <a:pt x="72" y="72"/>
                  </a:lnTo>
                  <a:lnTo>
                    <a:pt x="72" y="59"/>
                  </a:lnTo>
                  <a:lnTo>
                    <a:pt x="72" y="43"/>
                  </a:lnTo>
                  <a:lnTo>
                    <a:pt x="85" y="43"/>
                  </a:lnTo>
                  <a:lnTo>
                    <a:pt x="101" y="43"/>
                  </a:lnTo>
                  <a:lnTo>
                    <a:pt x="114" y="30"/>
                  </a:lnTo>
                  <a:lnTo>
                    <a:pt x="101" y="16"/>
                  </a:lnTo>
                  <a:lnTo>
                    <a:pt x="85" y="16"/>
                  </a:lnTo>
                  <a:lnTo>
                    <a:pt x="101" y="0"/>
                  </a:lnTo>
                  <a:lnTo>
                    <a:pt x="114" y="0"/>
                  </a:lnTo>
                  <a:lnTo>
                    <a:pt x="143" y="0"/>
                  </a:lnTo>
                  <a:lnTo>
                    <a:pt x="130" y="16"/>
                  </a:lnTo>
                  <a:lnTo>
                    <a:pt x="143" y="16"/>
                  </a:lnTo>
                  <a:lnTo>
                    <a:pt x="130" y="30"/>
                  </a:lnTo>
                  <a:lnTo>
                    <a:pt x="143" y="59"/>
                  </a:lnTo>
                  <a:lnTo>
                    <a:pt x="130" y="72"/>
                  </a:lnTo>
                  <a:lnTo>
                    <a:pt x="101" y="103"/>
                  </a:lnTo>
                  <a:lnTo>
                    <a:pt x="114" y="117"/>
                  </a:lnTo>
                  <a:lnTo>
                    <a:pt x="101" y="144"/>
                  </a:lnTo>
                  <a:lnTo>
                    <a:pt x="85" y="144"/>
                  </a:lnTo>
                  <a:lnTo>
                    <a:pt x="72" y="159"/>
                  </a:lnTo>
                  <a:lnTo>
                    <a:pt x="85" y="173"/>
                  </a:lnTo>
                  <a:lnTo>
                    <a:pt x="72" y="17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49" name="Freeform 1084">
              <a:extLst>
                <a:ext uri="{FF2B5EF4-FFF2-40B4-BE49-F238E27FC236}">
                  <a16:creationId xmlns:a16="http://schemas.microsoft.com/office/drawing/2014/main" id="{E5B7F4D9-5056-06CE-2A68-5B7AEB3FE6B9}"/>
                </a:ext>
              </a:extLst>
            </p:cNvPr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5067539" y="3249117"/>
              <a:ext cx="63143" cy="44053"/>
            </a:xfrm>
            <a:custGeom>
              <a:avLst/>
              <a:gdLst>
                <a:gd name="T0" fmla="*/ 52065 w 59"/>
                <a:gd name="T1" fmla="*/ 47625 h 44"/>
                <a:gd name="T2" fmla="*/ 34710 w 59"/>
                <a:gd name="T3" fmla="*/ 47625 h 44"/>
                <a:gd name="T4" fmla="*/ 18512 w 59"/>
                <a:gd name="T5" fmla="*/ 31389 h 44"/>
                <a:gd name="T6" fmla="*/ 0 w 59"/>
                <a:gd name="T7" fmla="*/ 16236 h 44"/>
                <a:gd name="T8" fmla="*/ 0 w 59"/>
                <a:gd name="T9" fmla="*/ 0 h 44"/>
                <a:gd name="T10" fmla="*/ 18512 w 59"/>
                <a:gd name="T11" fmla="*/ 0 h 44"/>
                <a:gd name="T12" fmla="*/ 34710 w 59"/>
                <a:gd name="T13" fmla="*/ 0 h 44"/>
                <a:gd name="T14" fmla="*/ 34710 w 59"/>
                <a:gd name="T15" fmla="*/ 16236 h 44"/>
                <a:gd name="T16" fmla="*/ 52065 w 59"/>
                <a:gd name="T17" fmla="*/ 16236 h 44"/>
                <a:gd name="T18" fmla="*/ 68263 w 59"/>
                <a:gd name="T19" fmla="*/ 31389 h 44"/>
                <a:gd name="T20" fmla="*/ 68263 w 59"/>
                <a:gd name="T21" fmla="*/ 47625 h 44"/>
                <a:gd name="T22" fmla="*/ 52065 w 59"/>
                <a:gd name="T23" fmla="*/ 47625 h 44"/>
                <a:gd name="T24" fmla="*/ 52065 w 59"/>
                <a:gd name="T25" fmla="*/ 47625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44">
                  <a:moveTo>
                    <a:pt x="45" y="44"/>
                  </a:moveTo>
                  <a:lnTo>
                    <a:pt x="30" y="44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0" y="0"/>
                  </a:lnTo>
                  <a:lnTo>
                    <a:pt x="30" y="15"/>
                  </a:lnTo>
                  <a:lnTo>
                    <a:pt x="45" y="15"/>
                  </a:lnTo>
                  <a:lnTo>
                    <a:pt x="59" y="29"/>
                  </a:lnTo>
                  <a:lnTo>
                    <a:pt x="59" y="44"/>
                  </a:lnTo>
                  <a:lnTo>
                    <a:pt x="45" y="4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0" name="Freeform 1085">
              <a:extLst>
                <a:ext uri="{FF2B5EF4-FFF2-40B4-BE49-F238E27FC236}">
                  <a16:creationId xmlns:a16="http://schemas.microsoft.com/office/drawing/2014/main" id="{97B2651F-2193-A362-7127-7914B651B0C6}"/>
                </a:ext>
              </a:extLst>
            </p:cNvPr>
            <p:cNvSpPr>
              <a:spLocks/>
            </p:cNvSpPr>
            <p:nvPr>
              <p:custDataLst>
                <p:tags r:id="rId41"/>
              </p:custDataLst>
            </p:nvPr>
          </p:nvSpPr>
          <p:spPr bwMode="auto">
            <a:xfrm>
              <a:off x="5067539" y="3249117"/>
              <a:ext cx="63143" cy="44053"/>
            </a:xfrm>
            <a:custGeom>
              <a:avLst/>
              <a:gdLst>
                <a:gd name="T0" fmla="*/ 52065 w 59"/>
                <a:gd name="T1" fmla="*/ 47625 h 44"/>
                <a:gd name="T2" fmla="*/ 34710 w 59"/>
                <a:gd name="T3" fmla="*/ 47625 h 44"/>
                <a:gd name="T4" fmla="*/ 18512 w 59"/>
                <a:gd name="T5" fmla="*/ 31389 h 44"/>
                <a:gd name="T6" fmla="*/ 0 w 59"/>
                <a:gd name="T7" fmla="*/ 16236 h 44"/>
                <a:gd name="T8" fmla="*/ 0 w 59"/>
                <a:gd name="T9" fmla="*/ 0 h 44"/>
                <a:gd name="T10" fmla="*/ 18512 w 59"/>
                <a:gd name="T11" fmla="*/ 0 h 44"/>
                <a:gd name="T12" fmla="*/ 34710 w 59"/>
                <a:gd name="T13" fmla="*/ 0 h 44"/>
                <a:gd name="T14" fmla="*/ 34710 w 59"/>
                <a:gd name="T15" fmla="*/ 16236 h 44"/>
                <a:gd name="T16" fmla="*/ 52065 w 59"/>
                <a:gd name="T17" fmla="*/ 16236 h 44"/>
                <a:gd name="T18" fmla="*/ 68263 w 59"/>
                <a:gd name="T19" fmla="*/ 31389 h 44"/>
                <a:gd name="T20" fmla="*/ 68263 w 59"/>
                <a:gd name="T21" fmla="*/ 47625 h 44"/>
                <a:gd name="T22" fmla="*/ 52065 w 59"/>
                <a:gd name="T23" fmla="*/ 47625 h 44"/>
                <a:gd name="T24" fmla="*/ 52065 w 59"/>
                <a:gd name="T25" fmla="*/ 47625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44">
                  <a:moveTo>
                    <a:pt x="45" y="44"/>
                  </a:moveTo>
                  <a:lnTo>
                    <a:pt x="30" y="44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0" y="0"/>
                  </a:lnTo>
                  <a:lnTo>
                    <a:pt x="30" y="15"/>
                  </a:lnTo>
                  <a:lnTo>
                    <a:pt x="45" y="15"/>
                  </a:lnTo>
                  <a:lnTo>
                    <a:pt x="59" y="29"/>
                  </a:lnTo>
                  <a:lnTo>
                    <a:pt x="59" y="44"/>
                  </a:lnTo>
                  <a:lnTo>
                    <a:pt x="45" y="44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1" name="Freeform 1086">
              <a:extLst>
                <a:ext uri="{FF2B5EF4-FFF2-40B4-BE49-F238E27FC236}">
                  <a16:creationId xmlns:a16="http://schemas.microsoft.com/office/drawing/2014/main" id="{6CE41E77-D7F4-3EA0-86AF-3440E92A6466}"/>
                </a:ext>
              </a:extLst>
            </p:cNvPr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5148303" y="3249117"/>
              <a:ext cx="32306" cy="44053"/>
            </a:xfrm>
            <a:custGeom>
              <a:avLst/>
              <a:gdLst>
                <a:gd name="T0" fmla="*/ 0 w 27"/>
                <a:gd name="T1" fmla="*/ 31389 h 44"/>
                <a:gd name="T2" fmla="*/ 0 w 27"/>
                <a:gd name="T3" fmla="*/ 16236 h 44"/>
                <a:gd name="T4" fmla="*/ 0 w 27"/>
                <a:gd name="T5" fmla="*/ 0 h 44"/>
                <a:gd name="T6" fmla="*/ 18109 w 27"/>
                <a:gd name="T7" fmla="*/ 16236 h 44"/>
                <a:gd name="T8" fmla="*/ 34925 w 27"/>
                <a:gd name="T9" fmla="*/ 16236 h 44"/>
                <a:gd name="T10" fmla="*/ 34925 w 27"/>
                <a:gd name="T11" fmla="*/ 31389 h 44"/>
                <a:gd name="T12" fmla="*/ 18109 w 27"/>
                <a:gd name="T13" fmla="*/ 31389 h 44"/>
                <a:gd name="T14" fmla="*/ 18109 w 27"/>
                <a:gd name="T15" fmla="*/ 47625 h 44"/>
                <a:gd name="T16" fmla="*/ 0 w 27"/>
                <a:gd name="T17" fmla="*/ 31389 h 44"/>
                <a:gd name="T18" fmla="*/ 0 w 27"/>
                <a:gd name="T19" fmla="*/ 31389 h 44"/>
                <a:gd name="T20" fmla="*/ 0 w 27"/>
                <a:gd name="T21" fmla="*/ 31389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44">
                  <a:moveTo>
                    <a:pt x="0" y="29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4" y="15"/>
                  </a:lnTo>
                  <a:lnTo>
                    <a:pt x="27" y="15"/>
                  </a:lnTo>
                  <a:lnTo>
                    <a:pt x="27" y="29"/>
                  </a:lnTo>
                  <a:lnTo>
                    <a:pt x="14" y="29"/>
                  </a:lnTo>
                  <a:lnTo>
                    <a:pt x="14" y="44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2" name="Freeform 1087">
              <a:extLst>
                <a:ext uri="{FF2B5EF4-FFF2-40B4-BE49-F238E27FC236}">
                  <a16:creationId xmlns:a16="http://schemas.microsoft.com/office/drawing/2014/main" id="{5D5C8EFD-58AA-E915-4F25-C4B33FAC09AB}"/>
                </a:ext>
              </a:extLst>
            </p:cNvPr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5148303" y="3249117"/>
              <a:ext cx="32306" cy="44053"/>
            </a:xfrm>
            <a:custGeom>
              <a:avLst/>
              <a:gdLst>
                <a:gd name="T0" fmla="*/ 0 w 27"/>
                <a:gd name="T1" fmla="*/ 31389 h 44"/>
                <a:gd name="T2" fmla="*/ 0 w 27"/>
                <a:gd name="T3" fmla="*/ 16236 h 44"/>
                <a:gd name="T4" fmla="*/ 0 w 27"/>
                <a:gd name="T5" fmla="*/ 0 h 44"/>
                <a:gd name="T6" fmla="*/ 18109 w 27"/>
                <a:gd name="T7" fmla="*/ 16236 h 44"/>
                <a:gd name="T8" fmla="*/ 34925 w 27"/>
                <a:gd name="T9" fmla="*/ 16236 h 44"/>
                <a:gd name="T10" fmla="*/ 34925 w 27"/>
                <a:gd name="T11" fmla="*/ 31389 h 44"/>
                <a:gd name="T12" fmla="*/ 18109 w 27"/>
                <a:gd name="T13" fmla="*/ 31389 h 44"/>
                <a:gd name="T14" fmla="*/ 18109 w 27"/>
                <a:gd name="T15" fmla="*/ 47625 h 44"/>
                <a:gd name="T16" fmla="*/ 0 w 27"/>
                <a:gd name="T17" fmla="*/ 31389 h 44"/>
                <a:gd name="T18" fmla="*/ 0 w 27"/>
                <a:gd name="T19" fmla="*/ 31389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44">
                  <a:moveTo>
                    <a:pt x="0" y="29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4" y="15"/>
                  </a:lnTo>
                  <a:lnTo>
                    <a:pt x="27" y="15"/>
                  </a:lnTo>
                  <a:lnTo>
                    <a:pt x="27" y="29"/>
                  </a:lnTo>
                  <a:lnTo>
                    <a:pt x="14" y="29"/>
                  </a:lnTo>
                  <a:lnTo>
                    <a:pt x="14" y="44"/>
                  </a:lnTo>
                  <a:lnTo>
                    <a:pt x="0" y="29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3" name="Freeform 1088">
              <a:extLst>
                <a:ext uri="{FF2B5EF4-FFF2-40B4-BE49-F238E27FC236}">
                  <a16:creationId xmlns:a16="http://schemas.microsoft.com/office/drawing/2014/main" id="{EB501BE1-09D7-92E9-23F4-2AB95140E43C}"/>
                </a:ext>
              </a:extLst>
            </p:cNvPr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>
              <a:off x="5086628" y="3849707"/>
              <a:ext cx="1208524" cy="531574"/>
            </a:xfrm>
            <a:custGeom>
              <a:avLst/>
              <a:gdLst>
                <a:gd name="T0" fmla="*/ 1254582 w 1107"/>
                <a:gd name="T1" fmla="*/ 416586 h 538"/>
                <a:gd name="T2" fmla="*/ 1286448 w 1107"/>
                <a:gd name="T3" fmla="*/ 383473 h 538"/>
                <a:gd name="T4" fmla="*/ 1306512 w 1107"/>
                <a:gd name="T5" fmla="*/ 343950 h 538"/>
                <a:gd name="T6" fmla="*/ 1259303 w 1107"/>
                <a:gd name="T7" fmla="*/ 321519 h 538"/>
                <a:gd name="T8" fmla="*/ 1208553 w 1107"/>
                <a:gd name="T9" fmla="*/ 290542 h 538"/>
                <a:gd name="T10" fmla="*/ 1157803 w 1107"/>
                <a:gd name="T11" fmla="*/ 240338 h 538"/>
                <a:gd name="T12" fmla="*/ 1071647 w 1107"/>
                <a:gd name="T13" fmla="*/ 290542 h 538"/>
                <a:gd name="T14" fmla="*/ 1055124 w 1107"/>
                <a:gd name="T15" fmla="*/ 253156 h 538"/>
                <a:gd name="T16" fmla="*/ 986670 w 1107"/>
                <a:gd name="T17" fmla="*/ 259565 h 538"/>
                <a:gd name="T18" fmla="*/ 967787 w 1107"/>
                <a:gd name="T19" fmla="*/ 259565 h 538"/>
                <a:gd name="T20" fmla="*/ 920578 w 1107"/>
                <a:gd name="T21" fmla="*/ 259565 h 538"/>
                <a:gd name="T22" fmla="*/ 850944 w 1107"/>
                <a:gd name="T23" fmla="*/ 259565 h 538"/>
                <a:gd name="T24" fmla="*/ 801375 w 1107"/>
                <a:gd name="T25" fmla="*/ 213634 h 538"/>
                <a:gd name="T26" fmla="*/ 714038 w 1107"/>
                <a:gd name="T27" fmla="*/ 182657 h 538"/>
                <a:gd name="T28" fmla="*/ 645585 w 1107"/>
                <a:gd name="T29" fmla="*/ 136726 h 538"/>
                <a:gd name="T30" fmla="*/ 611358 w 1107"/>
                <a:gd name="T31" fmla="*/ 151680 h 538"/>
                <a:gd name="T32" fmla="*/ 579492 w 1107"/>
                <a:gd name="T33" fmla="*/ 182657 h 538"/>
                <a:gd name="T34" fmla="*/ 509858 w 1107"/>
                <a:gd name="T35" fmla="*/ 136726 h 538"/>
                <a:gd name="T36" fmla="*/ 526382 w 1107"/>
                <a:gd name="T37" fmla="*/ 91863 h 538"/>
                <a:gd name="T38" fmla="*/ 441405 w 1107"/>
                <a:gd name="T39" fmla="*/ 76908 h 538"/>
                <a:gd name="T40" fmla="*/ 407179 w 1107"/>
                <a:gd name="T41" fmla="*/ 45931 h 538"/>
                <a:gd name="T42" fmla="*/ 391836 w 1107"/>
                <a:gd name="T43" fmla="*/ 0 h 538"/>
                <a:gd name="T44" fmla="*/ 341086 w 1107"/>
                <a:gd name="T45" fmla="*/ 29909 h 538"/>
                <a:gd name="T46" fmla="*/ 306859 w 1107"/>
                <a:gd name="T47" fmla="*/ 0 h 538"/>
                <a:gd name="T48" fmla="*/ 238406 w 1107"/>
                <a:gd name="T49" fmla="*/ 45931 h 538"/>
                <a:gd name="T50" fmla="*/ 151069 w 1107"/>
                <a:gd name="T51" fmla="*/ 91863 h 538"/>
                <a:gd name="T52" fmla="*/ 66093 w 1107"/>
                <a:gd name="T53" fmla="*/ 105749 h 538"/>
                <a:gd name="T54" fmla="*/ 15343 w 1107"/>
                <a:gd name="T55" fmla="*/ 91863 h 538"/>
                <a:gd name="T56" fmla="*/ 15343 w 1107"/>
                <a:gd name="T57" fmla="*/ 136726 h 538"/>
                <a:gd name="T58" fmla="*/ 50750 w 1107"/>
                <a:gd name="T59" fmla="*/ 182657 h 538"/>
                <a:gd name="T60" fmla="*/ 66093 w 1107"/>
                <a:gd name="T61" fmla="*/ 244611 h 538"/>
                <a:gd name="T62" fmla="*/ 119203 w 1107"/>
                <a:gd name="T63" fmla="*/ 321519 h 538"/>
                <a:gd name="T64" fmla="*/ 165232 w 1107"/>
                <a:gd name="T65" fmla="*/ 354632 h 538"/>
                <a:gd name="T66" fmla="*/ 204179 w 1107"/>
                <a:gd name="T67" fmla="*/ 398427 h 538"/>
                <a:gd name="T68" fmla="*/ 270272 w 1107"/>
                <a:gd name="T69" fmla="*/ 412313 h 538"/>
                <a:gd name="T70" fmla="*/ 322202 w 1107"/>
                <a:gd name="T71" fmla="*/ 381336 h 538"/>
                <a:gd name="T72" fmla="*/ 372952 w 1107"/>
                <a:gd name="T73" fmla="*/ 367450 h 538"/>
                <a:gd name="T74" fmla="*/ 426062 w 1107"/>
                <a:gd name="T75" fmla="*/ 381336 h 538"/>
                <a:gd name="T76" fmla="*/ 485074 w 1107"/>
                <a:gd name="T77" fmla="*/ 398427 h 538"/>
                <a:gd name="T78" fmla="*/ 526382 w 1107"/>
                <a:gd name="T79" fmla="*/ 429404 h 538"/>
                <a:gd name="T80" fmla="*/ 572410 w 1107"/>
                <a:gd name="T81" fmla="*/ 445427 h 538"/>
                <a:gd name="T82" fmla="*/ 562969 w 1107"/>
                <a:gd name="T83" fmla="*/ 491358 h 538"/>
                <a:gd name="T84" fmla="*/ 629061 w 1107"/>
                <a:gd name="T85" fmla="*/ 537289 h 538"/>
                <a:gd name="T86" fmla="*/ 679811 w 1107"/>
                <a:gd name="T87" fmla="*/ 566130 h 538"/>
                <a:gd name="T88" fmla="*/ 748264 w 1107"/>
                <a:gd name="T89" fmla="*/ 566130 h 538"/>
                <a:gd name="T90" fmla="*/ 796654 w 1107"/>
                <a:gd name="T91" fmla="*/ 555448 h 538"/>
                <a:gd name="T92" fmla="*/ 826159 w 1107"/>
                <a:gd name="T93" fmla="*/ 524471 h 538"/>
                <a:gd name="T94" fmla="*/ 885171 w 1107"/>
                <a:gd name="T95" fmla="*/ 522335 h 538"/>
                <a:gd name="T96" fmla="*/ 952444 w 1107"/>
                <a:gd name="T97" fmla="*/ 491358 h 538"/>
                <a:gd name="T98" fmla="*/ 1020897 w 1107"/>
                <a:gd name="T99" fmla="*/ 443290 h 538"/>
                <a:gd name="T100" fmla="*/ 1055124 w 1107"/>
                <a:gd name="T101" fmla="*/ 412313 h 538"/>
                <a:gd name="T102" fmla="*/ 1123577 w 1107"/>
                <a:gd name="T103" fmla="*/ 412313 h 538"/>
                <a:gd name="T104" fmla="*/ 1142460 w 1107"/>
                <a:gd name="T105" fmla="*/ 429404 h 538"/>
                <a:gd name="T106" fmla="*/ 1228617 w 1107"/>
                <a:gd name="T107" fmla="*/ 427268 h 53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07" h="538">
                  <a:moveTo>
                    <a:pt x="1063" y="425"/>
                  </a:moveTo>
                  <a:lnTo>
                    <a:pt x="1067" y="400"/>
                  </a:lnTo>
                  <a:lnTo>
                    <a:pt x="1063" y="390"/>
                  </a:lnTo>
                  <a:lnTo>
                    <a:pt x="1067" y="373"/>
                  </a:lnTo>
                  <a:lnTo>
                    <a:pt x="1076" y="359"/>
                  </a:lnTo>
                  <a:lnTo>
                    <a:pt x="1090" y="359"/>
                  </a:lnTo>
                  <a:lnTo>
                    <a:pt x="1084" y="344"/>
                  </a:lnTo>
                  <a:lnTo>
                    <a:pt x="1094" y="332"/>
                  </a:lnTo>
                  <a:lnTo>
                    <a:pt x="1107" y="322"/>
                  </a:lnTo>
                  <a:lnTo>
                    <a:pt x="1103" y="301"/>
                  </a:lnTo>
                  <a:lnTo>
                    <a:pt x="1080" y="301"/>
                  </a:lnTo>
                  <a:lnTo>
                    <a:pt x="1067" y="301"/>
                  </a:lnTo>
                  <a:lnTo>
                    <a:pt x="1053" y="301"/>
                  </a:lnTo>
                  <a:lnTo>
                    <a:pt x="1039" y="288"/>
                  </a:lnTo>
                  <a:lnTo>
                    <a:pt x="1024" y="272"/>
                  </a:lnTo>
                  <a:lnTo>
                    <a:pt x="1008" y="258"/>
                  </a:lnTo>
                  <a:lnTo>
                    <a:pt x="995" y="258"/>
                  </a:lnTo>
                  <a:lnTo>
                    <a:pt x="981" y="225"/>
                  </a:lnTo>
                  <a:lnTo>
                    <a:pt x="962" y="245"/>
                  </a:lnTo>
                  <a:lnTo>
                    <a:pt x="952" y="258"/>
                  </a:lnTo>
                  <a:lnTo>
                    <a:pt x="908" y="272"/>
                  </a:lnTo>
                  <a:lnTo>
                    <a:pt x="911" y="258"/>
                  </a:lnTo>
                  <a:lnTo>
                    <a:pt x="908" y="225"/>
                  </a:lnTo>
                  <a:lnTo>
                    <a:pt x="894" y="237"/>
                  </a:lnTo>
                  <a:lnTo>
                    <a:pt x="880" y="243"/>
                  </a:lnTo>
                  <a:lnTo>
                    <a:pt x="865" y="229"/>
                  </a:lnTo>
                  <a:lnTo>
                    <a:pt x="836" y="243"/>
                  </a:lnTo>
                  <a:lnTo>
                    <a:pt x="836" y="258"/>
                  </a:lnTo>
                  <a:lnTo>
                    <a:pt x="820" y="272"/>
                  </a:lnTo>
                  <a:lnTo>
                    <a:pt x="820" y="243"/>
                  </a:lnTo>
                  <a:lnTo>
                    <a:pt x="807" y="229"/>
                  </a:lnTo>
                  <a:lnTo>
                    <a:pt x="791" y="243"/>
                  </a:lnTo>
                  <a:lnTo>
                    <a:pt x="780" y="243"/>
                  </a:lnTo>
                  <a:lnTo>
                    <a:pt x="764" y="258"/>
                  </a:lnTo>
                  <a:lnTo>
                    <a:pt x="750" y="243"/>
                  </a:lnTo>
                  <a:lnTo>
                    <a:pt x="721" y="243"/>
                  </a:lnTo>
                  <a:lnTo>
                    <a:pt x="708" y="229"/>
                  </a:lnTo>
                  <a:lnTo>
                    <a:pt x="692" y="216"/>
                  </a:lnTo>
                  <a:lnTo>
                    <a:pt x="679" y="200"/>
                  </a:lnTo>
                  <a:lnTo>
                    <a:pt x="650" y="200"/>
                  </a:lnTo>
                  <a:lnTo>
                    <a:pt x="621" y="187"/>
                  </a:lnTo>
                  <a:lnTo>
                    <a:pt x="605" y="171"/>
                  </a:lnTo>
                  <a:lnTo>
                    <a:pt x="576" y="128"/>
                  </a:lnTo>
                  <a:lnTo>
                    <a:pt x="562" y="142"/>
                  </a:lnTo>
                  <a:lnTo>
                    <a:pt x="547" y="128"/>
                  </a:lnTo>
                  <a:lnTo>
                    <a:pt x="518" y="128"/>
                  </a:lnTo>
                  <a:lnTo>
                    <a:pt x="504" y="128"/>
                  </a:lnTo>
                  <a:lnTo>
                    <a:pt x="518" y="142"/>
                  </a:lnTo>
                  <a:lnTo>
                    <a:pt x="504" y="142"/>
                  </a:lnTo>
                  <a:lnTo>
                    <a:pt x="491" y="158"/>
                  </a:lnTo>
                  <a:lnTo>
                    <a:pt x="491" y="171"/>
                  </a:lnTo>
                  <a:lnTo>
                    <a:pt x="475" y="142"/>
                  </a:lnTo>
                  <a:lnTo>
                    <a:pt x="461" y="128"/>
                  </a:lnTo>
                  <a:lnTo>
                    <a:pt x="432" y="128"/>
                  </a:lnTo>
                  <a:lnTo>
                    <a:pt x="446" y="115"/>
                  </a:lnTo>
                  <a:lnTo>
                    <a:pt x="461" y="99"/>
                  </a:lnTo>
                  <a:lnTo>
                    <a:pt x="446" y="86"/>
                  </a:lnTo>
                  <a:lnTo>
                    <a:pt x="419" y="86"/>
                  </a:lnTo>
                  <a:lnTo>
                    <a:pt x="390" y="72"/>
                  </a:lnTo>
                  <a:lnTo>
                    <a:pt x="374" y="72"/>
                  </a:lnTo>
                  <a:lnTo>
                    <a:pt x="361" y="57"/>
                  </a:lnTo>
                  <a:lnTo>
                    <a:pt x="345" y="57"/>
                  </a:lnTo>
                  <a:lnTo>
                    <a:pt x="345" y="43"/>
                  </a:lnTo>
                  <a:lnTo>
                    <a:pt x="345" y="28"/>
                  </a:lnTo>
                  <a:lnTo>
                    <a:pt x="345" y="0"/>
                  </a:lnTo>
                  <a:lnTo>
                    <a:pt x="332" y="0"/>
                  </a:lnTo>
                  <a:lnTo>
                    <a:pt x="302" y="0"/>
                  </a:lnTo>
                  <a:lnTo>
                    <a:pt x="302" y="14"/>
                  </a:lnTo>
                  <a:lnTo>
                    <a:pt x="289" y="28"/>
                  </a:lnTo>
                  <a:lnTo>
                    <a:pt x="273" y="28"/>
                  </a:lnTo>
                  <a:lnTo>
                    <a:pt x="273" y="14"/>
                  </a:lnTo>
                  <a:lnTo>
                    <a:pt x="260" y="0"/>
                  </a:lnTo>
                  <a:lnTo>
                    <a:pt x="229" y="14"/>
                  </a:lnTo>
                  <a:lnTo>
                    <a:pt x="215" y="28"/>
                  </a:lnTo>
                  <a:lnTo>
                    <a:pt x="202" y="43"/>
                  </a:lnTo>
                  <a:lnTo>
                    <a:pt x="157" y="72"/>
                  </a:lnTo>
                  <a:lnTo>
                    <a:pt x="143" y="72"/>
                  </a:lnTo>
                  <a:lnTo>
                    <a:pt x="128" y="86"/>
                  </a:lnTo>
                  <a:lnTo>
                    <a:pt x="116" y="86"/>
                  </a:lnTo>
                  <a:lnTo>
                    <a:pt x="85" y="99"/>
                  </a:lnTo>
                  <a:lnTo>
                    <a:pt x="56" y="99"/>
                  </a:lnTo>
                  <a:lnTo>
                    <a:pt x="43" y="86"/>
                  </a:lnTo>
                  <a:lnTo>
                    <a:pt x="13" y="99"/>
                  </a:lnTo>
                  <a:lnTo>
                    <a:pt x="13" y="86"/>
                  </a:lnTo>
                  <a:lnTo>
                    <a:pt x="0" y="72"/>
                  </a:lnTo>
                  <a:lnTo>
                    <a:pt x="0" y="99"/>
                  </a:lnTo>
                  <a:lnTo>
                    <a:pt x="13" y="128"/>
                  </a:lnTo>
                  <a:lnTo>
                    <a:pt x="29" y="128"/>
                  </a:lnTo>
                  <a:lnTo>
                    <a:pt x="29" y="158"/>
                  </a:lnTo>
                  <a:lnTo>
                    <a:pt x="43" y="171"/>
                  </a:lnTo>
                  <a:lnTo>
                    <a:pt x="56" y="187"/>
                  </a:lnTo>
                  <a:lnTo>
                    <a:pt x="56" y="216"/>
                  </a:lnTo>
                  <a:lnTo>
                    <a:pt x="56" y="229"/>
                  </a:lnTo>
                  <a:lnTo>
                    <a:pt x="72" y="243"/>
                  </a:lnTo>
                  <a:lnTo>
                    <a:pt x="85" y="272"/>
                  </a:lnTo>
                  <a:lnTo>
                    <a:pt x="101" y="301"/>
                  </a:lnTo>
                  <a:lnTo>
                    <a:pt x="116" y="317"/>
                  </a:lnTo>
                  <a:lnTo>
                    <a:pt x="128" y="317"/>
                  </a:lnTo>
                  <a:lnTo>
                    <a:pt x="140" y="332"/>
                  </a:lnTo>
                  <a:lnTo>
                    <a:pt x="151" y="344"/>
                  </a:lnTo>
                  <a:lnTo>
                    <a:pt x="163" y="359"/>
                  </a:lnTo>
                  <a:lnTo>
                    <a:pt x="173" y="373"/>
                  </a:lnTo>
                  <a:lnTo>
                    <a:pt x="186" y="373"/>
                  </a:lnTo>
                  <a:lnTo>
                    <a:pt x="202" y="386"/>
                  </a:lnTo>
                  <a:lnTo>
                    <a:pt x="229" y="386"/>
                  </a:lnTo>
                  <a:lnTo>
                    <a:pt x="260" y="386"/>
                  </a:lnTo>
                  <a:lnTo>
                    <a:pt x="273" y="373"/>
                  </a:lnTo>
                  <a:lnTo>
                    <a:pt x="273" y="357"/>
                  </a:lnTo>
                  <a:lnTo>
                    <a:pt x="279" y="352"/>
                  </a:lnTo>
                  <a:lnTo>
                    <a:pt x="289" y="344"/>
                  </a:lnTo>
                  <a:lnTo>
                    <a:pt x="316" y="344"/>
                  </a:lnTo>
                  <a:lnTo>
                    <a:pt x="332" y="344"/>
                  </a:lnTo>
                  <a:lnTo>
                    <a:pt x="345" y="344"/>
                  </a:lnTo>
                  <a:lnTo>
                    <a:pt x="361" y="357"/>
                  </a:lnTo>
                  <a:lnTo>
                    <a:pt x="374" y="357"/>
                  </a:lnTo>
                  <a:lnTo>
                    <a:pt x="403" y="357"/>
                  </a:lnTo>
                  <a:lnTo>
                    <a:pt x="411" y="373"/>
                  </a:lnTo>
                  <a:lnTo>
                    <a:pt x="421" y="381"/>
                  </a:lnTo>
                  <a:lnTo>
                    <a:pt x="425" y="390"/>
                  </a:lnTo>
                  <a:lnTo>
                    <a:pt x="446" y="402"/>
                  </a:lnTo>
                  <a:lnTo>
                    <a:pt x="460" y="406"/>
                  </a:lnTo>
                  <a:lnTo>
                    <a:pt x="477" y="406"/>
                  </a:lnTo>
                  <a:lnTo>
                    <a:pt x="485" y="417"/>
                  </a:lnTo>
                  <a:lnTo>
                    <a:pt x="481" y="429"/>
                  </a:lnTo>
                  <a:lnTo>
                    <a:pt x="498" y="450"/>
                  </a:lnTo>
                  <a:lnTo>
                    <a:pt x="477" y="460"/>
                  </a:lnTo>
                  <a:lnTo>
                    <a:pt x="494" y="487"/>
                  </a:lnTo>
                  <a:lnTo>
                    <a:pt x="518" y="489"/>
                  </a:lnTo>
                  <a:lnTo>
                    <a:pt x="533" y="503"/>
                  </a:lnTo>
                  <a:lnTo>
                    <a:pt x="547" y="512"/>
                  </a:lnTo>
                  <a:lnTo>
                    <a:pt x="560" y="524"/>
                  </a:lnTo>
                  <a:lnTo>
                    <a:pt x="576" y="530"/>
                  </a:lnTo>
                  <a:lnTo>
                    <a:pt x="605" y="538"/>
                  </a:lnTo>
                  <a:lnTo>
                    <a:pt x="621" y="532"/>
                  </a:lnTo>
                  <a:lnTo>
                    <a:pt x="634" y="530"/>
                  </a:lnTo>
                  <a:lnTo>
                    <a:pt x="638" y="528"/>
                  </a:lnTo>
                  <a:lnTo>
                    <a:pt x="663" y="520"/>
                  </a:lnTo>
                  <a:lnTo>
                    <a:pt x="675" y="520"/>
                  </a:lnTo>
                  <a:lnTo>
                    <a:pt x="688" y="516"/>
                  </a:lnTo>
                  <a:lnTo>
                    <a:pt x="692" y="503"/>
                  </a:lnTo>
                  <a:lnTo>
                    <a:pt x="700" y="491"/>
                  </a:lnTo>
                  <a:lnTo>
                    <a:pt x="708" y="489"/>
                  </a:lnTo>
                  <a:lnTo>
                    <a:pt x="735" y="489"/>
                  </a:lnTo>
                  <a:lnTo>
                    <a:pt x="750" y="489"/>
                  </a:lnTo>
                  <a:lnTo>
                    <a:pt x="764" y="489"/>
                  </a:lnTo>
                  <a:lnTo>
                    <a:pt x="791" y="474"/>
                  </a:lnTo>
                  <a:lnTo>
                    <a:pt x="807" y="460"/>
                  </a:lnTo>
                  <a:lnTo>
                    <a:pt x="836" y="445"/>
                  </a:lnTo>
                  <a:lnTo>
                    <a:pt x="851" y="429"/>
                  </a:lnTo>
                  <a:lnTo>
                    <a:pt x="865" y="415"/>
                  </a:lnTo>
                  <a:lnTo>
                    <a:pt x="865" y="402"/>
                  </a:lnTo>
                  <a:lnTo>
                    <a:pt x="880" y="386"/>
                  </a:lnTo>
                  <a:lnTo>
                    <a:pt x="894" y="386"/>
                  </a:lnTo>
                  <a:lnTo>
                    <a:pt x="908" y="386"/>
                  </a:lnTo>
                  <a:lnTo>
                    <a:pt x="939" y="386"/>
                  </a:lnTo>
                  <a:lnTo>
                    <a:pt x="952" y="386"/>
                  </a:lnTo>
                  <a:lnTo>
                    <a:pt x="958" y="390"/>
                  </a:lnTo>
                  <a:lnTo>
                    <a:pt x="968" y="390"/>
                  </a:lnTo>
                  <a:lnTo>
                    <a:pt x="968" y="402"/>
                  </a:lnTo>
                  <a:lnTo>
                    <a:pt x="995" y="402"/>
                  </a:lnTo>
                  <a:lnTo>
                    <a:pt x="1008" y="415"/>
                  </a:lnTo>
                  <a:lnTo>
                    <a:pt x="1041" y="400"/>
                  </a:lnTo>
                  <a:lnTo>
                    <a:pt x="1063" y="425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4" name="Freeform 1089">
              <a:extLst>
                <a:ext uri="{FF2B5EF4-FFF2-40B4-BE49-F238E27FC236}">
                  <a16:creationId xmlns:a16="http://schemas.microsoft.com/office/drawing/2014/main" id="{5FFC5C8F-A654-D795-B3A9-DD12A7345CC8}"/>
                </a:ext>
              </a:extLst>
            </p:cNvPr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>
              <a:off x="5521286" y="4231501"/>
              <a:ext cx="794424" cy="449342"/>
            </a:xfrm>
            <a:custGeom>
              <a:avLst/>
              <a:gdLst>
                <a:gd name="T0" fmla="*/ 135296 w 730"/>
                <a:gd name="T1" fmla="*/ 107125 h 458"/>
                <a:gd name="T2" fmla="*/ 171767 w 730"/>
                <a:gd name="T3" fmla="*/ 121974 h 458"/>
                <a:gd name="T4" fmla="*/ 203533 w 730"/>
                <a:gd name="T5" fmla="*/ 150611 h 458"/>
                <a:gd name="T6" fmla="*/ 256475 w 730"/>
                <a:gd name="T7" fmla="*/ 150611 h 458"/>
                <a:gd name="T8" fmla="*/ 278828 w 730"/>
                <a:gd name="T9" fmla="*/ 150611 h 458"/>
                <a:gd name="T10" fmla="*/ 338829 w 730"/>
                <a:gd name="T11" fmla="*/ 137884 h 458"/>
                <a:gd name="T12" fmla="*/ 338829 w 730"/>
                <a:gd name="T13" fmla="*/ 119853 h 458"/>
                <a:gd name="T14" fmla="*/ 365888 w 730"/>
                <a:gd name="T15" fmla="*/ 102882 h 458"/>
                <a:gd name="T16" fmla="*/ 407065 w 730"/>
                <a:gd name="T17" fmla="*/ 107125 h 458"/>
                <a:gd name="T18" fmla="*/ 458831 w 730"/>
                <a:gd name="T19" fmla="*/ 91215 h 458"/>
                <a:gd name="T20" fmla="*/ 509420 w 730"/>
                <a:gd name="T21" fmla="*/ 62578 h 458"/>
                <a:gd name="T22" fmla="*/ 543538 w 730"/>
                <a:gd name="T23" fmla="*/ 30759 h 458"/>
                <a:gd name="T24" fmla="*/ 562362 w 730"/>
                <a:gd name="T25" fmla="*/ 0 h 458"/>
                <a:gd name="T26" fmla="*/ 596480 w 730"/>
                <a:gd name="T27" fmla="*/ 0 h 458"/>
                <a:gd name="T28" fmla="*/ 645892 w 730"/>
                <a:gd name="T29" fmla="*/ 0 h 458"/>
                <a:gd name="T30" fmla="*/ 677658 w 730"/>
                <a:gd name="T31" fmla="*/ 0 h 458"/>
                <a:gd name="T32" fmla="*/ 696482 w 730"/>
                <a:gd name="T33" fmla="*/ 14849 h 458"/>
                <a:gd name="T34" fmla="*/ 747071 w 730"/>
                <a:gd name="T35" fmla="*/ 14849 h 458"/>
                <a:gd name="T36" fmla="*/ 788248 w 730"/>
                <a:gd name="T37" fmla="*/ 45608 h 458"/>
                <a:gd name="T38" fmla="*/ 820013 w 730"/>
                <a:gd name="T39" fmla="*/ 45608 h 458"/>
                <a:gd name="T40" fmla="*/ 858837 w 730"/>
                <a:gd name="T41" fmla="*/ 72124 h 458"/>
                <a:gd name="T42" fmla="*/ 854131 w 730"/>
                <a:gd name="T43" fmla="*/ 115610 h 458"/>
                <a:gd name="T44" fmla="*/ 803542 w 730"/>
                <a:gd name="T45" fmla="*/ 150611 h 458"/>
                <a:gd name="T46" fmla="*/ 769424 w 730"/>
                <a:gd name="T47" fmla="*/ 165460 h 458"/>
                <a:gd name="T48" fmla="*/ 751776 w 730"/>
                <a:gd name="T49" fmla="*/ 216371 h 458"/>
                <a:gd name="T50" fmla="*/ 735306 w 730"/>
                <a:gd name="T51" fmla="*/ 247130 h 458"/>
                <a:gd name="T52" fmla="*/ 705893 w 730"/>
                <a:gd name="T53" fmla="*/ 304405 h 458"/>
                <a:gd name="T54" fmla="*/ 671775 w 730"/>
                <a:gd name="T55" fmla="*/ 325618 h 458"/>
                <a:gd name="T56" fmla="*/ 643540 w 730"/>
                <a:gd name="T57" fmla="*/ 360619 h 458"/>
                <a:gd name="T58" fmla="*/ 618833 w 730"/>
                <a:gd name="T59" fmla="*/ 385014 h 458"/>
                <a:gd name="T60" fmla="*/ 601186 w 730"/>
                <a:gd name="T61" fmla="*/ 411530 h 458"/>
                <a:gd name="T62" fmla="*/ 525891 w 730"/>
                <a:gd name="T63" fmla="*/ 395620 h 458"/>
                <a:gd name="T64" fmla="*/ 509420 w 730"/>
                <a:gd name="T65" fmla="*/ 409409 h 458"/>
                <a:gd name="T66" fmla="*/ 458831 w 730"/>
                <a:gd name="T67" fmla="*/ 426379 h 458"/>
                <a:gd name="T68" fmla="*/ 407065 w 730"/>
                <a:gd name="T69" fmla="*/ 426379 h 458"/>
                <a:gd name="T70" fmla="*/ 356476 w 730"/>
                <a:gd name="T71" fmla="*/ 440167 h 458"/>
                <a:gd name="T72" fmla="*/ 324711 w 730"/>
                <a:gd name="T73" fmla="*/ 457138 h 458"/>
                <a:gd name="T74" fmla="*/ 290593 w 730"/>
                <a:gd name="T75" fmla="*/ 485775 h 458"/>
                <a:gd name="T76" fmla="*/ 237651 w 730"/>
                <a:gd name="T77" fmla="*/ 471987 h 458"/>
                <a:gd name="T78" fmla="*/ 203533 w 730"/>
                <a:gd name="T79" fmla="*/ 471987 h 458"/>
                <a:gd name="T80" fmla="*/ 171767 w 730"/>
                <a:gd name="T81" fmla="*/ 457138 h 458"/>
                <a:gd name="T82" fmla="*/ 152944 w 730"/>
                <a:gd name="T83" fmla="*/ 440167 h 458"/>
                <a:gd name="T84" fmla="*/ 118825 w 730"/>
                <a:gd name="T85" fmla="*/ 426379 h 458"/>
                <a:gd name="T86" fmla="*/ 84707 w 730"/>
                <a:gd name="T87" fmla="*/ 395620 h 458"/>
                <a:gd name="T88" fmla="*/ 69413 w 730"/>
                <a:gd name="T89" fmla="*/ 364862 h 458"/>
                <a:gd name="T90" fmla="*/ 50589 w 730"/>
                <a:gd name="T91" fmla="*/ 336224 h 458"/>
                <a:gd name="T92" fmla="*/ 35295 w 730"/>
                <a:gd name="T93" fmla="*/ 304405 h 458"/>
                <a:gd name="T94" fmla="*/ 0 w 730"/>
                <a:gd name="T95" fmla="*/ 319254 h 458"/>
                <a:gd name="T96" fmla="*/ 16471 w 730"/>
                <a:gd name="T97" fmla="*/ 273646 h 458"/>
                <a:gd name="T98" fmla="*/ 50589 w 730"/>
                <a:gd name="T99" fmla="*/ 242888 h 458"/>
                <a:gd name="T100" fmla="*/ 69413 w 730"/>
                <a:gd name="T101" fmla="*/ 212129 h 458"/>
                <a:gd name="T102" fmla="*/ 69413 w 730"/>
                <a:gd name="T103" fmla="*/ 183491 h 458"/>
                <a:gd name="T104" fmla="*/ 50589 w 730"/>
                <a:gd name="T105" fmla="*/ 150611 h 458"/>
                <a:gd name="T106" fmla="*/ 89413 w 730"/>
                <a:gd name="T107" fmla="*/ 142126 h 458"/>
                <a:gd name="T108" fmla="*/ 103531 w 730"/>
                <a:gd name="T109" fmla="*/ 161218 h 458"/>
                <a:gd name="T110" fmla="*/ 118825 w 730"/>
                <a:gd name="T111" fmla="*/ 135762 h 458"/>
                <a:gd name="T112" fmla="*/ 98825 w 730"/>
                <a:gd name="T113" fmla="*/ 82730 h 45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30" h="458">
                  <a:moveTo>
                    <a:pt x="84" y="78"/>
                  </a:moveTo>
                  <a:lnTo>
                    <a:pt x="115" y="101"/>
                  </a:lnTo>
                  <a:lnTo>
                    <a:pt x="130" y="115"/>
                  </a:lnTo>
                  <a:lnTo>
                    <a:pt x="146" y="115"/>
                  </a:lnTo>
                  <a:lnTo>
                    <a:pt x="160" y="128"/>
                  </a:lnTo>
                  <a:lnTo>
                    <a:pt x="173" y="142"/>
                  </a:lnTo>
                  <a:lnTo>
                    <a:pt x="202" y="142"/>
                  </a:lnTo>
                  <a:lnTo>
                    <a:pt x="218" y="142"/>
                  </a:lnTo>
                  <a:lnTo>
                    <a:pt x="231" y="142"/>
                  </a:lnTo>
                  <a:lnTo>
                    <a:pt x="237" y="142"/>
                  </a:lnTo>
                  <a:lnTo>
                    <a:pt x="274" y="130"/>
                  </a:lnTo>
                  <a:lnTo>
                    <a:pt x="288" y="130"/>
                  </a:lnTo>
                  <a:lnTo>
                    <a:pt x="278" y="119"/>
                  </a:lnTo>
                  <a:lnTo>
                    <a:pt x="288" y="113"/>
                  </a:lnTo>
                  <a:lnTo>
                    <a:pt x="288" y="101"/>
                  </a:lnTo>
                  <a:lnTo>
                    <a:pt x="311" y="97"/>
                  </a:lnTo>
                  <a:lnTo>
                    <a:pt x="332" y="101"/>
                  </a:lnTo>
                  <a:lnTo>
                    <a:pt x="346" y="101"/>
                  </a:lnTo>
                  <a:lnTo>
                    <a:pt x="361" y="101"/>
                  </a:lnTo>
                  <a:lnTo>
                    <a:pt x="390" y="86"/>
                  </a:lnTo>
                  <a:lnTo>
                    <a:pt x="404" y="72"/>
                  </a:lnTo>
                  <a:lnTo>
                    <a:pt x="433" y="59"/>
                  </a:lnTo>
                  <a:lnTo>
                    <a:pt x="447" y="43"/>
                  </a:lnTo>
                  <a:lnTo>
                    <a:pt x="462" y="29"/>
                  </a:lnTo>
                  <a:lnTo>
                    <a:pt x="462" y="14"/>
                  </a:lnTo>
                  <a:lnTo>
                    <a:pt x="478" y="0"/>
                  </a:lnTo>
                  <a:lnTo>
                    <a:pt x="491" y="0"/>
                  </a:lnTo>
                  <a:lnTo>
                    <a:pt x="507" y="0"/>
                  </a:lnTo>
                  <a:lnTo>
                    <a:pt x="536" y="0"/>
                  </a:lnTo>
                  <a:lnTo>
                    <a:pt x="549" y="0"/>
                  </a:lnTo>
                  <a:lnTo>
                    <a:pt x="565" y="0"/>
                  </a:lnTo>
                  <a:lnTo>
                    <a:pt x="576" y="0"/>
                  </a:lnTo>
                  <a:lnTo>
                    <a:pt x="576" y="14"/>
                  </a:lnTo>
                  <a:lnTo>
                    <a:pt x="592" y="14"/>
                  </a:lnTo>
                  <a:lnTo>
                    <a:pt x="606" y="29"/>
                  </a:lnTo>
                  <a:lnTo>
                    <a:pt x="635" y="14"/>
                  </a:lnTo>
                  <a:lnTo>
                    <a:pt x="664" y="29"/>
                  </a:lnTo>
                  <a:lnTo>
                    <a:pt x="670" y="43"/>
                  </a:lnTo>
                  <a:lnTo>
                    <a:pt x="681" y="39"/>
                  </a:lnTo>
                  <a:lnTo>
                    <a:pt x="697" y="43"/>
                  </a:lnTo>
                  <a:lnTo>
                    <a:pt x="706" y="59"/>
                  </a:lnTo>
                  <a:lnTo>
                    <a:pt x="730" y="68"/>
                  </a:lnTo>
                  <a:lnTo>
                    <a:pt x="730" y="84"/>
                  </a:lnTo>
                  <a:lnTo>
                    <a:pt x="726" y="109"/>
                  </a:lnTo>
                  <a:lnTo>
                    <a:pt x="704" y="130"/>
                  </a:lnTo>
                  <a:lnTo>
                    <a:pt x="683" y="142"/>
                  </a:lnTo>
                  <a:lnTo>
                    <a:pt x="670" y="152"/>
                  </a:lnTo>
                  <a:lnTo>
                    <a:pt x="654" y="156"/>
                  </a:lnTo>
                  <a:lnTo>
                    <a:pt x="642" y="177"/>
                  </a:lnTo>
                  <a:lnTo>
                    <a:pt x="639" y="204"/>
                  </a:lnTo>
                  <a:lnTo>
                    <a:pt x="629" y="216"/>
                  </a:lnTo>
                  <a:lnTo>
                    <a:pt x="625" y="233"/>
                  </a:lnTo>
                  <a:lnTo>
                    <a:pt x="617" y="270"/>
                  </a:lnTo>
                  <a:lnTo>
                    <a:pt x="600" y="287"/>
                  </a:lnTo>
                  <a:lnTo>
                    <a:pt x="592" y="303"/>
                  </a:lnTo>
                  <a:lnTo>
                    <a:pt x="571" y="307"/>
                  </a:lnTo>
                  <a:lnTo>
                    <a:pt x="571" y="324"/>
                  </a:lnTo>
                  <a:lnTo>
                    <a:pt x="547" y="340"/>
                  </a:lnTo>
                  <a:lnTo>
                    <a:pt x="544" y="348"/>
                  </a:lnTo>
                  <a:lnTo>
                    <a:pt x="526" y="363"/>
                  </a:lnTo>
                  <a:lnTo>
                    <a:pt x="518" y="377"/>
                  </a:lnTo>
                  <a:lnTo>
                    <a:pt x="511" y="388"/>
                  </a:lnTo>
                  <a:lnTo>
                    <a:pt x="462" y="386"/>
                  </a:lnTo>
                  <a:lnTo>
                    <a:pt x="447" y="373"/>
                  </a:lnTo>
                  <a:lnTo>
                    <a:pt x="433" y="373"/>
                  </a:lnTo>
                  <a:lnTo>
                    <a:pt x="433" y="386"/>
                  </a:lnTo>
                  <a:lnTo>
                    <a:pt x="404" y="402"/>
                  </a:lnTo>
                  <a:lnTo>
                    <a:pt x="390" y="402"/>
                  </a:lnTo>
                  <a:lnTo>
                    <a:pt x="377" y="386"/>
                  </a:lnTo>
                  <a:lnTo>
                    <a:pt x="346" y="402"/>
                  </a:lnTo>
                  <a:lnTo>
                    <a:pt x="332" y="415"/>
                  </a:lnTo>
                  <a:lnTo>
                    <a:pt x="303" y="415"/>
                  </a:lnTo>
                  <a:lnTo>
                    <a:pt x="288" y="415"/>
                  </a:lnTo>
                  <a:lnTo>
                    <a:pt x="276" y="431"/>
                  </a:lnTo>
                  <a:lnTo>
                    <a:pt x="260" y="445"/>
                  </a:lnTo>
                  <a:lnTo>
                    <a:pt x="247" y="458"/>
                  </a:lnTo>
                  <a:lnTo>
                    <a:pt x="231" y="458"/>
                  </a:lnTo>
                  <a:lnTo>
                    <a:pt x="202" y="445"/>
                  </a:lnTo>
                  <a:lnTo>
                    <a:pt x="189" y="445"/>
                  </a:lnTo>
                  <a:lnTo>
                    <a:pt x="173" y="445"/>
                  </a:lnTo>
                  <a:lnTo>
                    <a:pt x="160" y="445"/>
                  </a:lnTo>
                  <a:lnTo>
                    <a:pt x="146" y="431"/>
                  </a:lnTo>
                  <a:lnTo>
                    <a:pt x="130" y="431"/>
                  </a:lnTo>
                  <a:lnTo>
                    <a:pt x="130" y="415"/>
                  </a:lnTo>
                  <a:lnTo>
                    <a:pt x="115" y="415"/>
                  </a:lnTo>
                  <a:lnTo>
                    <a:pt x="101" y="402"/>
                  </a:lnTo>
                  <a:lnTo>
                    <a:pt x="88" y="386"/>
                  </a:lnTo>
                  <a:lnTo>
                    <a:pt x="72" y="373"/>
                  </a:lnTo>
                  <a:lnTo>
                    <a:pt x="59" y="359"/>
                  </a:lnTo>
                  <a:lnTo>
                    <a:pt x="59" y="344"/>
                  </a:lnTo>
                  <a:lnTo>
                    <a:pt x="59" y="330"/>
                  </a:lnTo>
                  <a:lnTo>
                    <a:pt x="43" y="317"/>
                  </a:lnTo>
                  <a:lnTo>
                    <a:pt x="30" y="301"/>
                  </a:lnTo>
                  <a:lnTo>
                    <a:pt x="30" y="287"/>
                  </a:lnTo>
                  <a:lnTo>
                    <a:pt x="0" y="287"/>
                  </a:lnTo>
                  <a:lnTo>
                    <a:pt x="0" y="301"/>
                  </a:lnTo>
                  <a:lnTo>
                    <a:pt x="0" y="287"/>
                  </a:lnTo>
                  <a:lnTo>
                    <a:pt x="14" y="258"/>
                  </a:lnTo>
                  <a:lnTo>
                    <a:pt x="30" y="258"/>
                  </a:lnTo>
                  <a:lnTo>
                    <a:pt x="43" y="229"/>
                  </a:lnTo>
                  <a:lnTo>
                    <a:pt x="43" y="200"/>
                  </a:lnTo>
                  <a:lnTo>
                    <a:pt x="59" y="200"/>
                  </a:lnTo>
                  <a:lnTo>
                    <a:pt x="59" y="187"/>
                  </a:lnTo>
                  <a:lnTo>
                    <a:pt x="59" y="173"/>
                  </a:lnTo>
                  <a:lnTo>
                    <a:pt x="43" y="157"/>
                  </a:lnTo>
                  <a:lnTo>
                    <a:pt x="43" y="142"/>
                  </a:lnTo>
                  <a:lnTo>
                    <a:pt x="59" y="142"/>
                  </a:lnTo>
                  <a:lnTo>
                    <a:pt x="76" y="134"/>
                  </a:lnTo>
                  <a:lnTo>
                    <a:pt x="72" y="146"/>
                  </a:lnTo>
                  <a:lnTo>
                    <a:pt x="88" y="152"/>
                  </a:lnTo>
                  <a:lnTo>
                    <a:pt x="88" y="142"/>
                  </a:lnTo>
                  <a:lnTo>
                    <a:pt x="101" y="128"/>
                  </a:lnTo>
                  <a:lnTo>
                    <a:pt x="92" y="101"/>
                  </a:lnTo>
                  <a:lnTo>
                    <a:pt x="84" y="78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5" name="Freeform 1091">
              <a:extLst>
                <a:ext uri="{FF2B5EF4-FFF2-40B4-BE49-F238E27FC236}">
                  <a16:creationId xmlns:a16="http://schemas.microsoft.com/office/drawing/2014/main" id="{C7BAB328-8A40-FC30-A100-B8ABCBA5609B}"/>
                </a:ext>
              </a:extLst>
            </p:cNvPr>
            <p:cNvSpPr>
              <a:spLocks/>
            </p:cNvSpPr>
            <p:nvPr>
              <p:custDataLst>
                <p:tags r:id="rId46"/>
              </p:custDataLst>
            </p:nvPr>
          </p:nvSpPr>
          <p:spPr bwMode="auto">
            <a:xfrm>
              <a:off x="6402349" y="5679380"/>
              <a:ext cx="220266" cy="139502"/>
            </a:xfrm>
            <a:custGeom>
              <a:avLst/>
              <a:gdLst>
                <a:gd name="T0" fmla="*/ 0 w 202"/>
                <a:gd name="T1" fmla="*/ 12745 h 142"/>
                <a:gd name="T2" fmla="*/ 34186 w 202"/>
                <a:gd name="T3" fmla="*/ 0 h 142"/>
                <a:gd name="T4" fmla="*/ 53048 w 202"/>
                <a:gd name="T5" fmla="*/ 0 h 142"/>
                <a:gd name="T6" fmla="*/ 68373 w 202"/>
                <a:gd name="T7" fmla="*/ 12745 h 142"/>
                <a:gd name="T8" fmla="*/ 84876 w 202"/>
                <a:gd name="T9" fmla="*/ 28676 h 142"/>
                <a:gd name="T10" fmla="*/ 119062 w 202"/>
                <a:gd name="T11" fmla="*/ 28676 h 142"/>
                <a:gd name="T12" fmla="*/ 153249 w 202"/>
                <a:gd name="T13" fmla="*/ 43545 h 142"/>
                <a:gd name="T14" fmla="*/ 169752 w 202"/>
                <a:gd name="T15" fmla="*/ 60538 h 142"/>
                <a:gd name="T16" fmla="*/ 185077 w 202"/>
                <a:gd name="T17" fmla="*/ 60538 h 142"/>
                <a:gd name="T18" fmla="*/ 203939 w 202"/>
                <a:gd name="T19" fmla="*/ 74344 h 142"/>
                <a:gd name="T20" fmla="*/ 203939 w 202"/>
                <a:gd name="T21" fmla="*/ 89213 h 142"/>
                <a:gd name="T22" fmla="*/ 221621 w 202"/>
                <a:gd name="T23" fmla="*/ 103020 h 142"/>
                <a:gd name="T24" fmla="*/ 238125 w 202"/>
                <a:gd name="T25" fmla="*/ 120013 h 142"/>
                <a:gd name="T26" fmla="*/ 238125 w 202"/>
                <a:gd name="T27" fmla="*/ 150813 h 142"/>
                <a:gd name="T28" fmla="*/ 221621 w 202"/>
                <a:gd name="T29" fmla="*/ 150813 h 142"/>
                <a:gd name="T30" fmla="*/ 203939 w 202"/>
                <a:gd name="T31" fmla="*/ 120013 h 142"/>
                <a:gd name="T32" fmla="*/ 185077 w 202"/>
                <a:gd name="T33" fmla="*/ 103020 h 142"/>
                <a:gd name="T34" fmla="*/ 169752 w 202"/>
                <a:gd name="T35" fmla="*/ 89213 h 142"/>
                <a:gd name="T36" fmla="*/ 135566 w 202"/>
                <a:gd name="T37" fmla="*/ 74344 h 142"/>
                <a:gd name="T38" fmla="*/ 119062 w 202"/>
                <a:gd name="T39" fmla="*/ 60538 h 142"/>
                <a:gd name="T40" fmla="*/ 84876 w 202"/>
                <a:gd name="T41" fmla="*/ 43545 h 142"/>
                <a:gd name="T42" fmla="*/ 68373 w 202"/>
                <a:gd name="T43" fmla="*/ 28676 h 142"/>
                <a:gd name="T44" fmla="*/ 34186 w 202"/>
                <a:gd name="T45" fmla="*/ 28676 h 142"/>
                <a:gd name="T46" fmla="*/ 16504 w 202"/>
                <a:gd name="T47" fmla="*/ 28676 h 142"/>
                <a:gd name="T48" fmla="*/ 0 w 202"/>
                <a:gd name="T49" fmla="*/ 12745 h 142"/>
                <a:gd name="T50" fmla="*/ 0 w 202"/>
                <a:gd name="T51" fmla="*/ 12745 h 1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02" h="142">
                  <a:moveTo>
                    <a:pt x="0" y="12"/>
                  </a:moveTo>
                  <a:lnTo>
                    <a:pt x="29" y="0"/>
                  </a:lnTo>
                  <a:lnTo>
                    <a:pt x="45" y="0"/>
                  </a:lnTo>
                  <a:lnTo>
                    <a:pt x="58" y="12"/>
                  </a:lnTo>
                  <a:lnTo>
                    <a:pt x="72" y="27"/>
                  </a:lnTo>
                  <a:lnTo>
                    <a:pt x="101" y="27"/>
                  </a:lnTo>
                  <a:lnTo>
                    <a:pt x="130" y="41"/>
                  </a:lnTo>
                  <a:lnTo>
                    <a:pt x="144" y="57"/>
                  </a:lnTo>
                  <a:lnTo>
                    <a:pt x="157" y="57"/>
                  </a:lnTo>
                  <a:lnTo>
                    <a:pt x="173" y="70"/>
                  </a:lnTo>
                  <a:lnTo>
                    <a:pt x="173" y="84"/>
                  </a:lnTo>
                  <a:lnTo>
                    <a:pt x="188" y="97"/>
                  </a:lnTo>
                  <a:lnTo>
                    <a:pt x="202" y="113"/>
                  </a:lnTo>
                  <a:lnTo>
                    <a:pt x="202" y="142"/>
                  </a:lnTo>
                  <a:lnTo>
                    <a:pt x="188" y="142"/>
                  </a:lnTo>
                  <a:lnTo>
                    <a:pt x="173" y="113"/>
                  </a:lnTo>
                  <a:lnTo>
                    <a:pt x="157" y="97"/>
                  </a:lnTo>
                  <a:lnTo>
                    <a:pt x="144" y="84"/>
                  </a:lnTo>
                  <a:lnTo>
                    <a:pt x="115" y="70"/>
                  </a:lnTo>
                  <a:lnTo>
                    <a:pt x="101" y="57"/>
                  </a:lnTo>
                  <a:lnTo>
                    <a:pt x="72" y="41"/>
                  </a:lnTo>
                  <a:lnTo>
                    <a:pt x="58" y="27"/>
                  </a:lnTo>
                  <a:lnTo>
                    <a:pt x="29" y="27"/>
                  </a:lnTo>
                  <a:lnTo>
                    <a:pt x="14" y="27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6" name="Freeform 1093">
              <a:extLst>
                <a:ext uri="{FF2B5EF4-FFF2-40B4-BE49-F238E27FC236}">
                  <a16:creationId xmlns:a16="http://schemas.microsoft.com/office/drawing/2014/main" id="{66961575-BB67-3545-EFFD-13904EC48302}"/>
                </a:ext>
              </a:extLst>
            </p:cNvPr>
            <p:cNvSpPr>
              <a:spLocks/>
            </p:cNvSpPr>
            <p:nvPr>
              <p:custDataLst>
                <p:tags r:id="rId47"/>
              </p:custDataLst>
            </p:nvPr>
          </p:nvSpPr>
          <p:spPr bwMode="auto">
            <a:xfrm>
              <a:off x="5782668" y="1077297"/>
              <a:ext cx="77827" cy="85169"/>
            </a:xfrm>
            <a:custGeom>
              <a:avLst/>
              <a:gdLst>
                <a:gd name="T0" fmla="*/ 17529 w 72"/>
                <a:gd name="T1" fmla="*/ 92075 h 85"/>
                <a:gd name="T2" fmla="*/ 33889 w 72"/>
                <a:gd name="T3" fmla="*/ 76910 h 85"/>
                <a:gd name="T4" fmla="*/ 33889 w 72"/>
                <a:gd name="T5" fmla="*/ 60661 h 85"/>
                <a:gd name="T6" fmla="*/ 52586 w 72"/>
                <a:gd name="T7" fmla="*/ 60661 h 85"/>
                <a:gd name="T8" fmla="*/ 67777 w 72"/>
                <a:gd name="T9" fmla="*/ 60661 h 85"/>
                <a:gd name="T10" fmla="*/ 84137 w 72"/>
                <a:gd name="T11" fmla="*/ 16249 h 85"/>
                <a:gd name="T12" fmla="*/ 67777 w 72"/>
                <a:gd name="T13" fmla="*/ 0 h 85"/>
                <a:gd name="T14" fmla="*/ 52586 w 72"/>
                <a:gd name="T15" fmla="*/ 0 h 85"/>
                <a:gd name="T16" fmla="*/ 52586 w 72"/>
                <a:gd name="T17" fmla="*/ 16249 h 85"/>
                <a:gd name="T18" fmla="*/ 33889 w 72"/>
                <a:gd name="T19" fmla="*/ 16249 h 85"/>
                <a:gd name="T20" fmla="*/ 17529 w 72"/>
                <a:gd name="T21" fmla="*/ 16249 h 85"/>
                <a:gd name="T22" fmla="*/ 17529 w 72"/>
                <a:gd name="T23" fmla="*/ 31414 h 85"/>
                <a:gd name="T24" fmla="*/ 17529 w 72"/>
                <a:gd name="T25" fmla="*/ 45496 h 85"/>
                <a:gd name="T26" fmla="*/ 0 w 72"/>
                <a:gd name="T27" fmla="*/ 60661 h 85"/>
                <a:gd name="T28" fmla="*/ 17529 w 72"/>
                <a:gd name="T29" fmla="*/ 76910 h 85"/>
                <a:gd name="T30" fmla="*/ 17529 w 72"/>
                <a:gd name="T31" fmla="*/ 92075 h 85"/>
                <a:gd name="T32" fmla="*/ 17529 w 72"/>
                <a:gd name="T33" fmla="*/ 92075 h 85"/>
                <a:gd name="T34" fmla="*/ 17529 w 72"/>
                <a:gd name="T35" fmla="*/ 92075 h 8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85">
                  <a:moveTo>
                    <a:pt x="15" y="85"/>
                  </a:moveTo>
                  <a:lnTo>
                    <a:pt x="29" y="71"/>
                  </a:lnTo>
                  <a:lnTo>
                    <a:pt x="29" y="56"/>
                  </a:lnTo>
                  <a:lnTo>
                    <a:pt x="45" y="56"/>
                  </a:lnTo>
                  <a:lnTo>
                    <a:pt x="58" y="56"/>
                  </a:lnTo>
                  <a:lnTo>
                    <a:pt x="72" y="15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45" y="15"/>
                  </a:lnTo>
                  <a:lnTo>
                    <a:pt x="29" y="15"/>
                  </a:lnTo>
                  <a:lnTo>
                    <a:pt x="15" y="15"/>
                  </a:lnTo>
                  <a:lnTo>
                    <a:pt x="15" y="29"/>
                  </a:lnTo>
                  <a:lnTo>
                    <a:pt x="15" y="42"/>
                  </a:lnTo>
                  <a:lnTo>
                    <a:pt x="0" y="56"/>
                  </a:lnTo>
                  <a:lnTo>
                    <a:pt x="15" y="71"/>
                  </a:lnTo>
                  <a:lnTo>
                    <a:pt x="15" y="8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7" name="Freeform 1094">
              <a:extLst>
                <a:ext uri="{FF2B5EF4-FFF2-40B4-BE49-F238E27FC236}">
                  <a16:creationId xmlns:a16="http://schemas.microsoft.com/office/drawing/2014/main" id="{381C921C-82F5-02DD-B893-CC72291D0417}"/>
                </a:ext>
              </a:extLst>
            </p:cNvPr>
            <p:cNvSpPr>
              <a:spLocks/>
            </p:cNvSpPr>
            <p:nvPr>
              <p:custDataLst>
                <p:tags r:id="rId48"/>
              </p:custDataLst>
            </p:nvPr>
          </p:nvSpPr>
          <p:spPr bwMode="auto">
            <a:xfrm>
              <a:off x="5782668" y="1077297"/>
              <a:ext cx="77827" cy="85169"/>
            </a:xfrm>
            <a:custGeom>
              <a:avLst/>
              <a:gdLst>
                <a:gd name="T0" fmla="*/ 17529 w 72"/>
                <a:gd name="T1" fmla="*/ 92075 h 85"/>
                <a:gd name="T2" fmla="*/ 33889 w 72"/>
                <a:gd name="T3" fmla="*/ 76910 h 85"/>
                <a:gd name="T4" fmla="*/ 33889 w 72"/>
                <a:gd name="T5" fmla="*/ 60661 h 85"/>
                <a:gd name="T6" fmla="*/ 52586 w 72"/>
                <a:gd name="T7" fmla="*/ 60661 h 85"/>
                <a:gd name="T8" fmla="*/ 67777 w 72"/>
                <a:gd name="T9" fmla="*/ 60661 h 85"/>
                <a:gd name="T10" fmla="*/ 84137 w 72"/>
                <a:gd name="T11" fmla="*/ 16249 h 85"/>
                <a:gd name="T12" fmla="*/ 67777 w 72"/>
                <a:gd name="T13" fmla="*/ 0 h 85"/>
                <a:gd name="T14" fmla="*/ 52586 w 72"/>
                <a:gd name="T15" fmla="*/ 0 h 85"/>
                <a:gd name="T16" fmla="*/ 52586 w 72"/>
                <a:gd name="T17" fmla="*/ 16249 h 85"/>
                <a:gd name="T18" fmla="*/ 33889 w 72"/>
                <a:gd name="T19" fmla="*/ 16249 h 85"/>
                <a:gd name="T20" fmla="*/ 17529 w 72"/>
                <a:gd name="T21" fmla="*/ 16249 h 85"/>
                <a:gd name="T22" fmla="*/ 17529 w 72"/>
                <a:gd name="T23" fmla="*/ 31414 h 85"/>
                <a:gd name="T24" fmla="*/ 17529 w 72"/>
                <a:gd name="T25" fmla="*/ 45496 h 85"/>
                <a:gd name="T26" fmla="*/ 0 w 72"/>
                <a:gd name="T27" fmla="*/ 60661 h 85"/>
                <a:gd name="T28" fmla="*/ 17529 w 72"/>
                <a:gd name="T29" fmla="*/ 76910 h 85"/>
                <a:gd name="T30" fmla="*/ 17529 w 72"/>
                <a:gd name="T31" fmla="*/ 92075 h 85"/>
                <a:gd name="T32" fmla="*/ 17529 w 72"/>
                <a:gd name="T33" fmla="*/ 92075 h 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2" h="85">
                  <a:moveTo>
                    <a:pt x="15" y="85"/>
                  </a:moveTo>
                  <a:lnTo>
                    <a:pt x="29" y="71"/>
                  </a:lnTo>
                  <a:lnTo>
                    <a:pt x="29" y="56"/>
                  </a:lnTo>
                  <a:lnTo>
                    <a:pt x="45" y="56"/>
                  </a:lnTo>
                  <a:lnTo>
                    <a:pt x="58" y="56"/>
                  </a:lnTo>
                  <a:lnTo>
                    <a:pt x="72" y="15"/>
                  </a:lnTo>
                  <a:lnTo>
                    <a:pt x="58" y="0"/>
                  </a:lnTo>
                  <a:lnTo>
                    <a:pt x="45" y="0"/>
                  </a:lnTo>
                  <a:lnTo>
                    <a:pt x="45" y="15"/>
                  </a:lnTo>
                  <a:lnTo>
                    <a:pt x="29" y="15"/>
                  </a:lnTo>
                  <a:lnTo>
                    <a:pt x="15" y="15"/>
                  </a:lnTo>
                  <a:lnTo>
                    <a:pt x="15" y="29"/>
                  </a:lnTo>
                  <a:lnTo>
                    <a:pt x="15" y="42"/>
                  </a:lnTo>
                  <a:lnTo>
                    <a:pt x="0" y="56"/>
                  </a:lnTo>
                  <a:lnTo>
                    <a:pt x="15" y="71"/>
                  </a:lnTo>
                  <a:lnTo>
                    <a:pt x="15" y="85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8" name="Freeform 1096">
              <a:extLst>
                <a:ext uri="{FF2B5EF4-FFF2-40B4-BE49-F238E27FC236}">
                  <a16:creationId xmlns:a16="http://schemas.microsoft.com/office/drawing/2014/main" id="{0162155E-D2E0-A4C5-078D-317E766AD1E4}"/>
                </a:ext>
              </a:extLst>
            </p:cNvPr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5199697" y="1162466"/>
              <a:ext cx="1086644" cy="2036723"/>
            </a:xfrm>
            <a:custGeom>
              <a:avLst/>
              <a:gdLst>
                <a:gd name="T0" fmla="*/ 1139330 w 995"/>
                <a:gd name="T1" fmla="*/ 400145 h 2069"/>
                <a:gd name="T2" fmla="*/ 1139330 w 995"/>
                <a:gd name="T3" fmla="*/ 290531 h 2069"/>
                <a:gd name="T4" fmla="*/ 1087382 w 995"/>
                <a:gd name="T5" fmla="*/ 228806 h 2069"/>
                <a:gd name="T6" fmla="*/ 1105091 w 995"/>
                <a:gd name="T7" fmla="*/ 153247 h 2069"/>
                <a:gd name="T8" fmla="*/ 1004736 w 995"/>
                <a:gd name="T9" fmla="*/ 76624 h 2069"/>
                <a:gd name="T10" fmla="*/ 919729 w 995"/>
                <a:gd name="T11" fmla="*/ 17027 h 2069"/>
                <a:gd name="T12" fmla="*/ 851251 w 995"/>
                <a:gd name="T13" fmla="*/ 61725 h 2069"/>
                <a:gd name="T14" fmla="*/ 763883 w 995"/>
                <a:gd name="T15" fmla="*/ 92587 h 2069"/>
                <a:gd name="T16" fmla="*/ 682418 w 995"/>
                <a:gd name="T17" fmla="*/ 138348 h 2069"/>
                <a:gd name="T18" fmla="*/ 578520 w 995"/>
                <a:gd name="T19" fmla="*/ 228806 h 2069"/>
                <a:gd name="T20" fmla="*/ 578520 w 995"/>
                <a:gd name="T21" fmla="*/ 322457 h 2069"/>
                <a:gd name="T22" fmla="*/ 492332 w 995"/>
                <a:gd name="T23" fmla="*/ 428879 h 2069"/>
                <a:gd name="T24" fmla="*/ 388435 w 995"/>
                <a:gd name="T25" fmla="*/ 534236 h 2069"/>
                <a:gd name="T26" fmla="*/ 373086 w 995"/>
                <a:gd name="T27" fmla="*/ 658750 h 2069"/>
                <a:gd name="T28" fmla="*/ 341209 w 995"/>
                <a:gd name="T29" fmla="*/ 749208 h 2069"/>
                <a:gd name="T30" fmla="*/ 271550 w 995"/>
                <a:gd name="T31" fmla="*/ 810933 h 2069"/>
                <a:gd name="T32" fmla="*/ 187724 w 995"/>
                <a:gd name="T33" fmla="*/ 841795 h 2069"/>
                <a:gd name="T34" fmla="*/ 153485 w 995"/>
                <a:gd name="T35" fmla="*/ 978015 h 2069"/>
                <a:gd name="T36" fmla="*/ 168833 w 995"/>
                <a:gd name="T37" fmla="*/ 1085500 h 2069"/>
                <a:gd name="T38" fmla="*/ 187724 w 995"/>
                <a:gd name="T39" fmla="*/ 1175959 h 2069"/>
                <a:gd name="T40" fmla="*/ 134594 w 995"/>
                <a:gd name="T41" fmla="*/ 1285573 h 2069"/>
                <a:gd name="T42" fmla="*/ 134594 w 995"/>
                <a:gd name="T43" fmla="*/ 1436692 h 2069"/>
                <a:gd name="T44" fmla="*/ 66117 w 995"/>
                <a:gd name="T45" fmla="*/ 1483517 h 2069"/>
                <a:gd name="T46" fmla="*/ 49587 w 995"/>
                <a:gd name="T47" fmla="*/ 1575040 h 2069"/>
                <a:gd name="T48" fmla="*/ 0 w 995"/>
                <a:gd name="T49" fmla="*/ 1560141 h 2069"/>
                <a:gd name="T50" fmla="*/ 0 w 995"/>
                <a:gd name="T51" fmla="*/ 1665498 h 2069"/>
                <a:gd name="T52" fmla="*/ 31878 w 995"/>
                <a:gd name="T53" fmla="*/ 1713388 h 2069"/>
                <a:gd name="T54" fmla="*/ 31878 w 995"/>
                <a:gd name="T55" fmla="*/ 1803846 h 2069"/>
                <a:gd name="T56" fmla="*/ 31878 w 995"/>
                <a:gd name="T57" fmla="*/ 1911332 h 2069"/>
                <a:gd name="T58" fmla="*/ 100356 w 995"/>
                <a:gd name="T59" fmla="*/ 2001790 h 2069"/>
                <a:gd name="T60" fmla="*/ 68478 w 995"/>
                <a:gd name="T61" fmla="*/ 2063515 h 2069"/>
                <a:gd name="T62" fmla="*/ 100356 w 995"/>
                <a:gd name="T63" fmla="*/ 2140138 h 2069"/>
                <a:gd name="T64" fmla="*/ 134594 w 995"/>
                <a:gd name="T65" fmla="*/ 2201863 h 2069"/>
                <a:gd name="T66" fmla="*/ 237311 w 995"/>
                <a:gd name="T67" fmla="*/ 2185900 h 2069"/>
                <a:gd name="T68" fmla="*/ 288079 w 995"/>
                <a:gd name="T69" fmla="*/ 2109276 h 2069"/>
                <a:gd name="T70" fmla="*/ 375448 w 995"/>
                <a:gd name="T71" fmla="*/ 2078414 h 2069"/>
                <a:gd name="T72" fmla="*/ 441564 w 995"/>
                <a:gd name="T73" fmla="*/ 2063515 h 2069"/>
                <a:gd name="T74" fmla="*/ 510042 w 995"/>
                <a:gd name="T75" fmla="*/ 1942194 h 2069"/>
                <a:gd name="T76" fmla="*/ 510042 w 995"/>
                <a:gd name="T77" fmla="*/ 1865571 h 2069"/>
                <a:gd name="T78" fmla="*/ 544281 w 995"/>
                <a:gd name="T79" fmla="*/ 1772984 h 2069"/>
                <a:gd name="T80" fmla="*/ 510042 w 995"/>
                <a:gd name="T81" fmla="*/ 1682526 h 2069"/>
                <a:gd name="T82" fmla="*/ 612759 w 995"/>
                <a:gd name="T83" fmla="*/ 1636764 h 2069"/>
                <a:gd name="T84" fmla="*/ 682418 w 995"/>
                <a:gd name="T85" fmla="*/ 1605902 h 2069"/>
                <a:gd name="T86" fmla="*/ 714295 w 995"/>
                <a:gd name="T87" fmla="*/ 1529278 h 2069"/>
                <a:gd name="T88" fmla="*/ 714295 w 995"/>
                <a:gd name="T89" fmla="*/ 1452655 h 2069"/>
                <a:gd name="T90" fmla="*/ 682418 w 995"/>
                <a:gd name="T91" fmla="*/ 1377096 h 2069"/>
                <a:gd name="T92" fmla="*/ 612759 w 995"/>
                <a:gd name="T93" fmla="*/ 1314307 h 2069"/>
                <a:gd name="T94" fmla="*/ 612759 w 995"/>
                <a:gd name="T95" fmla="*/ 1254711 h 2069"/>
                <a:gd name="T96" fmla="*/ 612759 w 995"/>
                <a:gd name="T97" fmla="*/ 1162124 h 2069"/>
                <a:gd name="T98" fmla="*/ 595049 w 995"/>
                <a:gd name="T99" fmla="*/ 1071666 h 2069"/>
                <a:gd name="T100" fmla="*/ 682418 w 995"/>
                <a:gd name="T101" fmla="*/ 1023776 h 2069"/>
                <a:gd name="T102" fmla="*/ 766244 w 995"/>
                <a:gd name="T103" fmla="*/ 947152 h 2069"/>
                <a:gd name="T104" fmla="*/ 851251 w 995"/>
                <a:gd name="T105" fmla="*/ 902455 h 2069"/>
                <a:gd name="T106" fmla="*/ 902019 w 995"/>
                <a:gd name="T107" fmla="*/ 825832 h 2069"/>
                <a:gd name="T108" fmla="*/ 953968 w 995"/>
                <a:gd name="T109" fmla="*/ 734309 h 2069"/>
                <a:gd name="T110" fmla="*/ 953968 w 995"/>
                <a:gd name="T111" fmla="*/ 627887 h 2069"/>
                <a:gd name="T112" fmla="*/ 1023626 w 995"/>
                <a:gd name="T113" fmla="*/ 565099 h 2069"/>
                <a:gd name="T114" fmla="*/ 1055504 w 995"/>
                <a:gd name="T115" fmla="*/ 505503 h 2069"/>
                <a:gd name="T116" fmla="*/ 1155860 w 995"/>
                <a:gd name="T117" fmla="*/ 505503 h 206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95" h="2069">
                  <a:moveTo>
                    <a:pt x="995" y="460"/>
                  </a:moveTo>
                  <a:lnTo>
                    <a:pt x="995" y="431"/>
                  </a:lnTo>
                  <a:lnTo>
                    <a:pt x="979" y="417"/>
                  </a:lnTo>
                  <a:lnTo>
                    <a:pt x="965" y="390"/>
                  </a:lnTo>
                  <a:lnTo>
                    <a:pt x="965" y="376"/>
                  </a:lnTo>
                  <a:lnTo>
                    <a:pt x="965" y="345"/>
                  </a:lnTo>
                  <a:lnTo>
                    <a:pt x="965" y="316"/>
                  </a:lnTo>
                  <a:lnTo>
                    <a:pt x="979" y="303"/>
                  </a:lnTo>
                  <a:lnTo>
                    <a:pt x="965" y="287"/>
                  </a:lnTo>
                  <a:lnTo>
                    <a:pt x="965" y="273"/>
                  </a:lnTo>
                  <a:lnTo>
                    <a:pt x="950" y="258"/>
                  </a:lnTo>
                  <a:lnTo>
                    <a:pt x="950" y="244"/>
                  </a:lnTo>
                  <a:lnTo>
                    <a:pt x="950" y="231"/>
                  </a:lnTo>
                  <a:lnTo>
                    <a:pt x="950" y="215"/>
                  </a:lnTo>
                  <a:lnTo>
                    <a:pt x="921" y="215"/>
                  </a:lnTo>
                  <a:lnTo>
                    <a:pt x="936" y="202"/>
                  </a:lnTo>
                  <a:lnTo>
                    <a:pt x="936" y="188"/>
                  </a:lnTo>
                  <a:lnTo>
                    <a:pt x="936" y="173"/>
                  </a:lnTo>
                  <a:lnTo>
                    <a:pt x="936" y="159"/>
                  </a:lnTo>
                  <a:lnTo>
                    <a:pt x="936" y="144"/>
                  </a:lnTo>
                  <a:lnTo>
                    <a:pt x="921" y="130"/>
                  </a:lnTo>
                  <a:lnTo>
                    <a:pt x="921" y="101"/>
                  </a:lnTo>
                  <a:lnTo>
                    <a:pt x="907" y="101"/>
                  </a:lnTo>
                  <a:lnTo>
                    <a:pt x="878" y="87"/>
                  </a:lnTo>
                  <a:lnTo>
                    <a:pt x="851" y="72"/>
                  </a:lnTo>
                  <a:lnTo>
                    <a:pt x="836" y="72"/>
                  </a:lnTo>
                  <a:lnTo>
                    <a:pt x="822" y="58"/>
                  </a:lnTo>
                  <a:lnTo>
                    <a:pt x="806" y="58"/>
                  </a:lnTo>
                  <a:lnTo>
                    <a:pt x="806" y="29"/>
                  </a:lnTo>
                  <a:lnTo>
                    <a:pt x="779" y="16"/>
                  </a:lnTo>
                  <a:lnTo>
                    <a:pt x="750" y="0"/>
                  </a:lnTo>
                  <a:lnTo>
                    <a:pt x="721" y="0"/>
                  </a:lnTo>
                  <a:lnTo>
                    <a:pt x="721" y="16"/>
                  </a:lnTo>
                  <a:lnTo>
                    <a:pt x="721" y="43"/>
                  </a:lnTo>
                  <a:lnTo>
                    <a:pt x="721" y="58"/>
                  </a:lnTo>
                  <a:lnTo>
                    <a:pt x="692" y="43"/>
                  </a:lnTo>
                  <a:lnTo>
                    <a:pt x="676" y="87"/>
                  </a:lnTo>
                  <a:lnTo>
                    <a:pt x="676" y="101"/>
                  </a:lnTo>
                  <a:lnTo>
                    <a:pt x="661" y="101"/>
                  </a:lnTo>
                  <a:lnTo>
                    <a:pt x="647" y="87"/>
                  </a:lnTo>
                  <a:lnTo>
                    <a:pt x="618" y="101"/>
                  </a:lnTo>
                  <a:lnTo>
                    <a:pt x="618" y="130"/>
                  </a:lnTo>
                  <a:lnTo>
                    <a:pt x="618" y="144"/>
                  </a:lnTo>
                  <a:lnTo>
                    <a:pt x="605" y="144"/>
                  </a:lnTo>
                  <a:lnTo>
                    <a:pt x="578" y="130"/>
                  </a:lnTo>
                  <a:lnTo>
                    <a:pt x="562" y="130"/>
                  </a:lnTo>
                  <a:lnTo>
                    <a:pt x="547" y="159"/>
                  </a:lnTo>
                  <a:lnTo>
                    <a:pt x="547" y="173"/>
                  </a:lnTo>
                  <a:lnTo>
                    <a:pt x="504" y="202"/>
                  </a:lnTo>
                  <a:lnTo>
                    <a:pt x="490" y="215"/>
                  </a:lnTo>
                  <a:lnTo>
                    <a:pt x="475" y="231"/>
                  </a:lnTo>
                  <a:lnTo>
                    <a:pt x="490" y="244"/>
                  </a:lnTo>
                  <a:lnTo>
                    <a:pt x="504" y="273"/>
                  </a:lnTo>
                  <a:lnTo>
                    <a:pt x="490" y="287"/>
                  </a:lnTo>
                  <a:lnTo>
                    <a:pt x="490" y="303"/>
                  </a:lnTo>
                  <a:lnTo>
                    <a:pt x="461" y="332"/>
                  </a:lnTo>
                  <a:lnTo>
                    <a:pt x="432" y="345"/>
                  </a:lnTo>
                  <a:lnTo>
                    <a:pt x="432" y="376"/>
                  </a:lnTo>
                  <a:lnTo>
                    <a:pt x="432" y="390"/>
                  </a:lnTo>
                  <a:lnTo>
                    <a:pt x="417" y="403"/>
                  </a:lnTo>
                  <a:lnTo>
                    <a:pt x="389" y="417"/>
                  </a:lnTo>
                  <a:lnTo>
                    <a:pt x="358" y="431"/>
                  </a:lnTo>
                  <a:lnTo>
                    <a:pt x="358" y="460"/>
                  </a:lnTo>
                  <a:lnTo>
                    <a:pt x="345" y="489"/>
                  </a:lnTo>
                  <a:lnTo>
                    <a:pt x="329" y="502"/>
                  </a:lnTo>
                  <a:lnTo>
                    <a:pt x="329" y="531"/>
                  </a:lnTo>
                  <a:lnTo>
                    <a:pt x="329" y="547"/>
                  </a:lnTo>
                  <a:lnTo>
                    <a:pt x="329" y="560"/>
                  </a:lnTo>
                  <a:lnTo>
                    <a:pt x="316" y="605"/>
                  </a:lnTo>
                  <a:lnTo>
                    <a:pt x="316" y="619"/>
                  </a:lnTo>
                  <a:lnTo>
                    <a:pt x="289" y="632"/>
                  </a:lnTo>
                  <a:lnTo>
                    <a:pt x="273" y="648"/>
                  </a:lnTo>
                  <a:lnTo>
                    <a:pt x="289" y="675"/>
                  </a:lnTo>
                  <a:lnTo>
                    <a:pt x="289" y="690"/>
                  </a:lnTo>
                  <a:lnTo>
                    <a:pt x="289" y="704"/>
                  </a:lnTo>
                  <a:lnTo>
                    <a:pt x="302" y="733"/>
                  </a:lnTo>
                  <a:lnTo>
                    <a:pt x="289" y="749"/>
                  </a:lnTo>
                  <a:lnTo>
                    <a:pt x="260" y="749"/>
                  </a:lnTo>
                  <a:lnTo>
                    <a:pt x="244" y="749"/>
                  </a:lnTo>
                  <a:lnTo>
                    <a:pt x="230" y="762"/>
                  </a:lnTo>
                  <a:lnTo>
                    <a:pt x="215" y="776"/>
                  </a:lnTo>
                  <a:lnTo>
                    <a:pt x="201" y="776"/>
                  </a:lnTo>
                  <a:lnTo>
                    <a:pt x="201" y="762"/>
                  </a:lnTo>
                  <a:lnTo>
                    <a:pt x="172" y="776"/>
                  </a:lnTo>
                  <a:lnTo>
                    <a:pt x="159" y="791"/>
                  </a:lnTo>
                  <a:lnTo>
                    <a:pt x="143" y="818"/>
                  </a:lnTo>
                  <a:lnTo>
                    <a:pt x="143" y="848"/>
                  </a:lnTo>
                  <a:lnTo>
                    <a:pt x="143" y="877"/>
                  </a:lnTo>
                  <a:lnTo>
                    <a:pt x="143" y="906"/>
                  </a:lnTo>
                  <a:lnTo>
                    <a:pt x="130" y="919"/>
                  </a:lnTo>
                  <a:lnTo>
                    <a:pt x="130" y="948"/>
                  </a:lnTo>
                  <a:lnTo>
                    <a:pt x="130" y="962"/>
                  </a:lnTo>
                  <a:lnTo>
                    <a:pt x="143" y="977"/>
                  </a:lnTo>
                  <a:lnTo>
                    <a:pt x="143" y="1007"/>
                  </a:lnTo>
                  <a:lnTo>
                    <a:pt x="143" y="1020"/>
                  </a:lnTo>
                  <a:lnTo>
                    <a:pt x="130" y="1049"/>
                  </a:lnTo>
                  <a:lnTo>
                    <a:pt x="130" y="1063"/>
                  </a:lnTo>
                  <a:lnTo>
                    <a:pt x="130" y="1076"/>
                  </a:lnTo>
                  <a:lnTo>
                    <a:pt x="143" y="1092"/>
                  </a:lnTo>
                  <a:lnTo>
                    <a:pt x="159" y="1105"/>
                  </a:lnTo>
                  <a:lnTo>
                    <a:pt x="159" y="1121"/>
                  </a:lnTo>
                  <a:lnTo>
                    <a:pt x="159" y="1150"/>
                  </a:lnTo>
                  <a:lnTo>
                    <a:pt x="159" y="1164"/>
                  </a:lnTo>
                  <a:lnTo>
                    <a:pt x="114" y="1193"/>
                  </a:lnTo>
                  <a:lnTo>
                    <a:pt x="114" y="1208"/>
                  </a:lnTo>
                  <a:lnTo>
                    <a:pt x="130" y="1235"/>
                  </a:lnTo>
                  <a:lnTo>
                    <a:pt x="130" y="1251"/>
                  </a:lnTo>
                  <a:lnTo>
                    <a:pt x="130" y="1264"/>
                  </a:lnTo>
                  <a:lnTo>
                    <a:pt x="130" y="1309"/>
                  </a:lnTo>
                  <a:lnTo>
                    <a:pt x="114" y="1350"/>
                  </a:lnTo>
                  <a:lnTo>
                    <a:pt x="100" y="1350"/>
                  </a:lnTo>
                  <a:lnTo>
                    <a:pt x="85" y="1350"/>
                  </a:lnTo>
                  <a:lnTo>
                    <a:pt x="71" y="1365"/>
                  </a:lnTo>
                  <a:lnTo>
                    <a:pt x="71" y="1379"/>
                  </a:lnTo>
                  <a:lnTo>
                    <a:pt x="56" y="1394"/>
                  </a:lnTo>
                  <a:lnTo>
                    <a:pt x="56" y="1408"/>
                  </a:lnTo>
                  <a:lnTo>
                    <a:pt x="27" y="1437"/>
                  </a:lnTo>
                  <a:lnTo>
                    <a:pt x="42" y="1451"/>
                  </a:lnTo>
                  <a:lnTo>
                    <a:pt x="42" y="1466"/>
                  </a:lnTo>
                  <a:lnTo>
                    <a:pt x="42" y="1480"/>
                  </a:lnTo>
                  <a:lnTo>
                    <a:pt x="27" y="1495"/>
                  </a:lnTo>
                  <a:lnTo>
                    <a:pt x="13" y="1480"/>
                  </a:lnTo>
                  <a:lnTo>
                    <a:pt x="13" y="1466"/>
                  </a:lnTo>
                  <a:lnTo>
                    <a:pt x="0" y="1466"/>
                  </a:lnTo>
                  <a:lnTo>
                    <a:pt x="0" y="1495"/>
                  </a:lnTo>
                  <a:lnTo>
                    <a:pt x="0" y="1509"/>
                  </a:lnTo>
                  <a:lnTo>
                    <a:pt x="0" y="1538"/>
                  </a:lnTo>
                  <a:lnTo>
                    <a:pt x="0" y="1551"/>
                  </a:lnTo>
                  <a:lnTo>
                    <a:pt x="0" y="1565"/>
                  </a:lnTo>
                  <a:lnTo>
                    <a:pt x="0" y="1581"/>
                  </a:lnTo>
                  <a:lnTo>
                    <a:pt x="0" y="1594"/>
                  </a:lnTo>
                  <a:lnTo>
                    <a:pt x="15" y="1594"/>
                  </a:lnTo>
                  <a:lnTo>
                    <a:pt x="15" y="1623"/>
                  </a:lnTo>
                  <a:lnTo>
                    <a:pt x="27" y="1610"/>
                  </a:lnTo>
                  <a:lnTo>
                    <a:pt x="42" y="1623"/>
                  </a:lnTo>
                  <a:lnTo>
                    <a:pt x="27" y="1652"/>
                  </a:lnTo>
                  <a:lnTo>
                    <a:pt x="27" y="1666"/>
                  </a:lnTo>
                  <a:lnTo>
                    <a:pt x="27" y="1681"/>
                  </a:lnTo>
                  <a:lnTo>
                    <a:pt x="27" y="1695"/>
                  </a:lnTo>
                  <a:lnTo>
                    <a:pt x="27" y="1724"/>
                  </a:lnTo>
                  <a:lnTo>
                    <a:pt x="27" y="1740"/>
                  </a:lnTo>
                  <a:lnTo>
                    <a:pt x="42" y="1753"/>
                  </a:lnTo>
                  <a:lnTo>
                    <a:pt x="27" y="1769"/>
                  </a:lnTo>
                  <a:lnTo>
                    <a:pt x="27" y="1796"/>
                  </a:lnTo>
                  <a:lnTo>
                    <a:pt x="42" y="1809"/>
                  </a:lnTo>
                  <a:lnTo>
                    <a:pt x="58" y="1809"/>
                  </a:lnTo>
                  <a:lnTo>
                    <a:pt x="58" y="1854"/>
                  </a:lnTo>
                  <a:lnTo>
                    <a:pt x="85" y="1868"/>
                  </a:lnTo>
                  <a:lnTo>
                    <a:pt x="85" y="1881"/>
                  </a:lnTo>
                  <a:lnTo>
                    <a:pt x="85" y="1895"/>
                  </a:lnTo>
                  <a:lnTo>
                    <a:pt x="71" y="1895"/>
                  </a:lnTo>
                  <a:lnTo>
                    <a:pt x="71" y="1910"/>
                  </a:lnTo>
                  <a:lnTo>
                    <a:pt x="58" y="1926"/>
                  </a:lnTo>
                  <a:lnTo>
                    <a:pt x="58" y="1939"/>
                  </a:lnTo>
                  <a:lnTo>
                    <a:pt x="58" y="1953"/>
                  </a:lnTo>
                  <a:lnTo>
                    <a:pt x="71" y="1968"/>
                  </a:lnTo>
                  <a:lnTo>
                    <a:pt x="71" y="1982"/>
                  </a:lnTo>
                  <a:lnTo>
                    <a:pt x="85" y="1998"/>
                  </a:lnTo>
                  <a:lnTo>
                    <a:pt x="85" y="2011"/>
                  </a:lnTo>
                  <a:lnTo>
                    <a:pt x="85" y="2040"/>
                  </a:lnTo>
                  <a:lnTo>
                    <a:pt x="71" y="2054"/>
                  </a:lnTo>
                  <a:lnTo>
                    <a:pt x="85" y="2069"/>
                  </a:lnTo>
                  <a:lnTo>
                    <a:pt x="100" y="2054"/>
                  </a:lnTo>
                  <a:lnTo>
                    <a:pt x="114" y="2069"/>
                  </a:lnTo>
                  <a:lnTo>
                    <a:pt x="159" y="2054"/>
                  </a:lnTo>
                  <a:lnTo>
                    <a:pt x="172" y="2069"/>
                  </a:lnTo>
                  <a:lnTo>
                    <a:pt x="188" y="2069"/>
                  </a:lnTo>
                  <a:lnTo>
                    <a:pt x="201" y="2069"/>
                  </a:lnTo>
                  <a:lnTo>
                    <a:pt x="201" y="2054"/>
                  </a:lnTo>
                  <a:lnTo>
                    <a:pt x="201" y="2027"/>
                  </a:lnTo>
                  <a:lnTo>
                    <a:pt x="201" y="1998"/>
                  </a:lnTo>
                  <a:lnTo>
                    <a:pt x="215" y="1982"/>
                  </a:lnTo>
                  <a:lnTo>
                    <a:pt x="230" y="1982"/>
                  </a:lnTo>
                  <a:lnTo>
                    <a:pt x="244" y="1982"/>
                  </a:lnTo>
                  <a:lnTo>
                    <a:pt x="260" y="1968"/>
                  </a:lnTo>
                  <a:lnTo>
                    <a:pt x="244" y="1968"/>
                  </a:lnTo>
                  <a:lnTo>
                    <a:pt x="260" y="1953"/>
                  </a:lnTo>
                  <a:lnTo>
                    <a:pt x="289" y="1939"/>
                  </a:lnTo>
                  <a:lnTo>
                    <a:pt x="318" y="1953"/>
                  </a:lnTo>
                  <a:lnTo>
                    <a:pt x="318" y="1968"/>
                  </a:lnTo>
                  <a:lnTo>
                    <a:pt x="331" y="1968"/>
                  </a:lnTo>
                  <a:lnTo>
                    <a:pt x="360" y="1968"/>
                  </a:lnTo>
                  <a:lnTo>
                    <a:pt x="374" y="1968"/>
                  </a:lnTo>
                  <a:lnTo>
                    <a:pt x="374" y="1939"/>
                  </a:lnTo>
                  <a:lnTo>
                    <a:pt x="374" y="1926"/>
                  </a:lnTo>
                  <a:lnTo>
                    <a:pt x="403" y="1881"/>
                  </a:lnTo>
                  <a:lnTo>
                    <a:pt x="403" y="1854"/>
                  </a:lnTo>
                  <a:lnTo>
                    <a:pt x="417" y="1838"/>
                  </a:lnTo>
                  <a:lnTo>
                    <a:pt x="432" y="1825"/>
                  </a:lnTo>
                  <a:lnTo>
                    <a:pt x="432" y="1809"/>
                  </a:lnTo>
                  <a:lnTo>
                    <a:pt x="417" y="1809"/>
                  </a:lnTo>
                  <a:lnTo>
                    <a:pt x="432" y="1780"/>
                  </a:lnTo>
                  <a:lnTo>
                    <a:pt x="448" y="1769"/>
                  </a:lnTo>
                  <a:lnTo>
                    <a:pt x="432" y="1753"/>
                  </a:lnTo>
                  <a:lnTo>
                    <a:pt x="432" y="1740"/>
                  </a:lnTo>
                  <a:lnTo>
                    <a:pt x="432" y="1724"/>
                  </a:lnTo>
                  <a:lnTo>
                    <a:pt x="448" y="1710"/>
                  </a:lnTo>
                  <a:lnTo>
                    <a:pt x="448" y="1695"/>
                  </a:lnTo>
                  <a:lnTo>
                    <a:pt x="461" y="1666"/>
                  </a:lnTo>
                  <a:lnTo>
                    <a:pt x="461" y="1652"/>
                  </a:lnTo>
                  <a:lnTo>
                    <a:pt x="461" y="1637"/>
                  </a:lnTo>
                  <a:lnTo>
                    <a:pt x="448" y="1610"/>
                  </a:lnTo>
                  <a:lnTo>
                    <a:pt x="477" y="1594"/>
                  </a:lnTo>
                  <a:lnTo>
                    <a:pt x="432" y="1581"/>
                  </a:lnTo>
                  <a:lnTo>
                    <a:pt x="448" y="1565"/>
                  </a:lnTo>
                  <a:lnTo>
                    <a:pt x="477" y="1581"/>
                  </a:lnTo>
                  <a:lnTo>
                    <a:pt x="490" y="1581"/>
                  </a:lnTo>
                  <a:lnTo>
                    <a:pt x="519" y="1551"/>
                  </a:lnTo>
                  <a:lnTo>
                    <a:pt x="519" y="1538"/>
                  </a:lnTo>
                  <a:lnTo>
                    <a:pt x="519" y="1522"/>
                  </a:lnTo>
                  <a:lnTo>
                    <a:pt x="533" y="1522"/>
                  </a:lnTo>
                  <a:lnTo>
                    <a:pt x="548" y="1522"/>
                  </a:lnTo>
                  <a:lnTo>
                    <a:pt x="562" y="1538"/>
                  </a:lnTo>
                  <a:lnTo>
                    <a:pt x="578" y="1509"/>
                  </a:lnTo>
                  <a:lnTo>
                    <a:pt x="591" y="1495"/>
                  </a:lnTo>
                  <a:lnTo>
                    <a:pt x="620" y="1480"/>
                  </a:lnTo>
                  <a:lnTo>
                    <a:pt x="591" y="1466"/>
                  </a:lnTo>
                  <a:lnTo>
                    <a:pt x="591" y="1451"/>
                  </a:lnTo>
                  <a:lnTo>
                    <a:pt x="605" y="1437"/>
                  </a:lnTo>
                  <a:lnTo>
                    <a:pt x="620" y="1437"/>
                  </a:lnTo>
                  <a:lnTo>
                    <a:pt x="649" y="1394"/>
                  </a:lnTo>
                  <a:lnTo>
                    <a:pt x="634" y="1379"/>
                  </a:lnTo>
                  <a:lnTo>
                    <a:pt x="634" y="1350"/>
                  </a:lnTo>
                  <a:lnTo>
                    <a:pt x="605" y="1365"/>
                  </a:lnTo>
                  <a:lnTo>
                    <a:pt x="605" y="1350"/>
                  </a:lnTo>
                  <a:lnTo>
                    <a:pt x="605" y="1336"/>
                  </a:lnTo>
                  <a:lnTo>
                    <a:pt x="591" y="1321"/>
                  </a:lnTo>
                  <a:lnTo>
                    <a:pt x="578" y="1309"/>
                  </a:lnTo>
                  <a:lnTo>
                    <a:pt x="578" y="1294"/>
                  </a:lnTo>
                  <a:lnTo>
                    <a:pt x="578" y="1280"/>
                  </a:lnTo>
                  <a:lnTo>
                    <a:pt x="548" y="1294"/>
                  </a:lnTo>
                  <a:lnTo>
                    <a:pt x="533" y="1280"/>
                  </a:lnTo>
                  <a:lnTo>
                    <a:pt x="519" y="1264"/>
                  </a:lnTo>
                  <a:lnTo>
                    <a:pt x="519" y="1235"/>
                  </a:lnTo>
                  <a:lnTo>
                    <a:pt x="504" y="1222"/>
                  </a:lnTo>
                  <a:lnTo>
                    <a:pt x="504" y="1208"/>
                  </a:lnTo>
                  <a:lnTo>
                    <a:pt x="490" y="1193"/>
                  </a:lnTo>
                  <a:lnTo>
                    <a:pt x="504" y="1193"/>
                  </a:lnTo>
                  <a:lnTo>
                    <a:pt x="519" y="1179"/>
                  </a:lnTo>
                  <a:lnTo>
                    <a:pt x="519" y="1150"/>
                  </a:lnTo>
                  <a:lnTo>
                    <a:pt x="519" y="1135"/>
                  </a:lnTo>
                  <a:lnTo>
                    <a:pt x="519" y="1105"/>
                  </a:lnTo>
                  <a:lnTo>
                    <a:pt x="533" y="1105"/>
                  </a:lnTo>
                  <a:lnTo>
                    <a:pt x="519" y="1092"/>
                  </a:lnTo>
                  <a:lnTo>
                    <a:pt x="533" y="1076"/>
                  </a:lnTo>
                  <a:lnTo>
                    <a:pt x="533" y="1049"/>
                  </a:lnTo>
                  <a:lnTo>
                    <a:pt x="548" y="1036"/>
                  </a:lnTo>
                  <a:lnTo>
                    <a:pt x="548" y="1007"/>
                  </a:lnTo>
                  <a:lnTo>
                    <a:pt x="504" y="1007"/>
                  </a:lnTo>
                  <a:lnTo>
                    <a:pt x="504" y="977"/>
                  </a:lnTo>
                  <a:lnTo>
                    <a:pt x="519" y="962"/>
                  </a:lnTo>
                  <a:lnTo>
                    <a:pt x="548" y="977"/>
                  </a:lnTo>
                  <a:lnTo>
                    <a:pt x="562" y="962"/>
                  </a:lnTo>
                  <a:lnTo>
                    <a:pt x="578" y="962"/>
                  </a:lnTo>
                  <a:lnTo>
                    <a:pt x="591" y="948"/>
                  </a:lnTo>
                  <a:lnTo>
                    <a:pt x="605" y="948"/>
                  </a:lnTo>
                  <a:lnTo>
                    <a:pt x="634" y="935"/>
                  </a:lnTo>
                  <a:lnTo>
                    <a:pt x="620" y="919"/>
                  </a:lnTo>
                  <a:lnTo>
                    <a:pt x="649" y="890"/>
                  </a:lnTo>
                  <a:lnTo>
                    <a:pt x="634" y="877"/>
                  </a:lnTo>
                  <a:lnTo>
                    <a:pt x="663" y="877"/>
                  </a:lnTo>
                  <a:lnTo>
                    <a:pt x="678" y="848"/>
                  </a:lnTo>
                  <a:lnTo>
                    <a:pt x="692" y="861"/>
                  </a:lnTo>
                  <a:lnTo>
                    <a:pt x="721" y="848"/>
                  </a:lnTo>
                  <a:lnTo>
                    <a:pt x="706" y="834"/>
                  </a:lnTo>
                  <a:lnTo>
                    <a:pt x="721" y="818"/>
                  </a:lnTo>
                  <a:lnTo>
                    <a:pt x="735" y="818"/>
                  </a:lnTo>
                  <a:lnTo>
                    <a:pt x="764" y="805"/>
                  </a:lnTo>
                  <a:lnTo>
                    <a:pt x="764" y="776"/>
                  </a:lnTo>
                  <a:lnTo>
                    <a:pt x="764" y="762"/>
                  </a:lnTo>
                  <a:lnTo>
                    <a:pt x="764" y="749"/>
                  </a:lnTo>
                  <a:lnTo>
                    <a:pt x="779" y="720"/>
                  </a:lnTo>
                  <a:lnTo>
                    <a:pt x="793" y="720"/>
                  </a:lnTo>
                  <a:lnTo>
                    <a:pt x="808" y="690"/>
                  </a:lnTo>
                  <a:lnTo>
                    <a:pt x="822" y="675"/>
                  </a:lnTo>
                  <a:lnTo>
                    <a:pt x="808" y="661"/>
                  </a:lnTo>
                  <a:lnTo>
                    <a:pt x="808" y="648"/>
                  </a:lnTo>
                  <a:lnTo>
                    <a:pt x="808" y="619"/>
                  </a:lnTo>
                  <a:lnTo>
                    <a:pt x="808" y="590"/>
                  </a:lnTo>
                  <a:lnTo>
                    <a:pt x="822" y="576"/>
                  </a:lnTo>
                  <a:lnTo>
                    <a:pt x="822" y="560"/>
                  </a:lnTo>
                  <a:lnTo>
                    <a:pt x="822" y="547"/>
                  </a:lnTo>
                  <a:lnTo>
                    <a:pt x="837" y="531"/>
                  </a:lnTo>
                  <a:lnTo>
                    <a:pt x="867" y="531"/>
                  </a:lnTo>
                  <a:lnTo>
                    <a:pt x="867" y="502"/>
                  </a:lnTo>
                  <a:lnTo>
                    <a:pt x="867" y="475"/>
                  </a:lnTo>
                  <a:lnTo>
                    <a:pt x="867" y="460"/>
                  </a:lnTo>
                  <a:lnTo>
                    <a:pt x="880" y="460"/>
                  </a:lnTo>
                  <a:lnTo>
                    <a:pt x="894" y="475"/>
                  </a:lnTo>
                  <a:lnTo>
                    <a:pt x="923" y="446"/>
                  </a:lnTo>
                  <a:lnTo>
                    <a:pt x="936" y="460"/>
                  </a:lnTo>
                  <a:lnTo>
                    <a:pt x="952" y="460"/>
                  </a:lnTo>
                  <a:lnTo>
                    <a:pt x="967" y="460"/>
                  </a:lnTo>
                  <a:lnTo>
                    <a:pt x="979" y="475"/>
                  </a:lnTo>
                  <a:lnTo>
                    <a:pt x="995" y="460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59" name="Freeform 1097">
              <a:extLst>
                <a:ext uri="{FF2B5EF4-FFF2-40B4-BE49-F238E27FC236}">
                  <a16:creationId xmlns:a16="http://schemas.microsoft.com/office/drawing/2014/main" id="{5508A4B4-2C92-D437-D6A4-9E41CF63564D}"/>
                </a:ext>
              </a:extLst>
            </p:cNvPr>
            <p:cNvSpPr>
              <a:spLocks/>
            </p:cNvSpPr>
            <p:nvPr>
              <p:custDataLst>
                <p:tags r:id="rId50"/>
              </p:custDataLst>
            </p:nvPr>
          </p:nvSpPr>
          <p:spPr bwMode="auto">
            <a:xfrm>
              <a:off x="6022022" y="965695"/>
              <a:ext cx="923648" cy="1538923"/>
            </a:xfrm>
            <a:custGeom>
              <a:avLst/>
              <a:gdLst>
                <a:gd name="T0" fmla="*/ 541461 w 852"/>
                <a:gd name="T1" fmla="*/ 153082 h 1565"/>
                <a:gd name="T2" fmla="*/ 556697 w 852"/>
                <a:gd name="T3" fmla="*/ 76541 h 1565"/>
                <a:gd name="T4" fmla="*/ 457077 w 852"/>
                <a:gd name="T5" fmla="*/ 30829 h 1565"/>
                <a:gd name="T6" fmla="*/ 404338 w 852"/>
                <a:gd name="T7" fmla="*/ 30829 h 1565"/>
                <a:gd name="T8" fmla="*/ 336362 w 852"/>
                <a:gd name="T9" fmla="*/ 138199 h 1565"/>
                <a:gd name="T10" fmla="*/ 321126 w 852"/>
                <a:gd name="T11" fmla="*/ 197730 h 1565"/>
                <a:gd name="T12" fmla="*/ 254322 w 852"/>
                <a:gd name="T13" fmla="*/ 258325 h 1565"/>
                <a:gd name="T14" fmla="*/ 152359 w 852"/>
                <a:gd name="T15" fmla="*/ 243442 h 1565"/>
                <a:gd name="T16" fmla="*/ 84383 w 852"/>
                <a:gd name="T17" fmla="*/ 197730 h 1565"/>
                <a:gd name="T18" fmla="*/ 16408 w 852"/>
                <a:gd name="T19" fmla="*/ 153082 h 1565"/>
                <a:gd name="T20" fmla="*/ 67976 w 852"/>
                <a:gd name="T21" fmla="*/ 243442 h 1565"/>
                <a:gd name="T22" fmla="*/ 118371 w 852"/>
                <a:gd name="T23" fmla="*/ 289154 h 1565"/>
                <a:gd name="T24" fmla="*/ 202755 w 852"/>
                <a:gd name="T25" fmla="*/ 350812 h 1565"/>
                <a:gd name="T26" fmla="*/ 217991 w 852"/>
                <a:gd name="T27" fmla="*/ 412470 h 1565"/>
                <a:gd name="T28" fmla="*/ 236743 w 852"/>
                <a:gd name="T29" fmla="*/ 458182 h 1565"/>
                <a:gd name="T30" fmla="*/ 254322 w 852"/>
                <a:gd name="T31" fmla="*/ 517714 h 1565"/>
                <a:gd name="T32" fmla="*/ 254322 w 852"/>
                <a:gd name="T33" fmla="*/ 612327 h 1565"/>
                <a:gd name="T34" fmla="*/ 287138 w 852"/>
                <a:gd name="T35" fmla="*/ 701624 h 1565"/>
                <a:gd name="T36" fmla="*/ 355114 w 852"/>
                <a:gd name="T37" fmla="*/ 732453 h 1565"/>
                <a:gd name="T38" fmla="*/ 370350 w 852"/>
                <a:gd name="T39" fmla="*/ 807931 h 1565"/>
                <a:gd name="T40" fmla="*/ 370350 w 852"/>
                <a:gd name="T41" fmla="*/ 855769 h 1565"/>
                <a:gd name="T42" fmla="*/ 302374 w 852"/>
                <a:gd name="T43" fmla="*/ 915301 h 1565"/>
                <a:gd name="T44" fmla="*/ 236743 w 852"/>
                <a:gd name="T45" fmla="*/ 1008851 h 1565"/>
                <a:gd name="T46" fmla="*/ 202755 w 852"/>
                <a:gd name="T47" fmla="*/ 1068382 h 1565"/>
                <a:gd name="T48" fmla="*/ 168767 w 852"/>
                <a:gd name="T49" fmla="*/ 1099211 h 1565"/>
                <a:gd name="T50" fmla="*/ 101963 w 852"/>
                <a:gd name="T51" fmla="*/ 1127914 h 1565"/>
                <a:gd name="T52" fmla="*/ 67976 w 852"/>
                <a:gd name="T53" fmla="*/ 1235284 h 1565"/>
                <a:gd name="T54" fmla="*/ 67976 w 852"/>
                <a:gd name="T55" fmla="*/ 1313951 h 1565"/>
                <a:gd name="T56" fmla="*/ 101963 w 852"/>
                <a:gd name="T57" fmla="*/ 1419195 h 1565"/>
                <a:gd name="T58" fmla="*/ 67976 w 852"/>
                <a:gd name="T59" fmla="*/ 1511681 h 1565"/>
                <a:gd name="T60" fmla="*/ 202755 w 852"/>
                <a:gd name="T61" fmla="*/ 1573339 h 1565"/>
                <a:gd name="T62" fmla="*/ 254322 w 852"/>
                <a:gd name="T63" fmla="*/ 1647754 h 1565"/>
                <a:gd name="T64" fmla="*/ 355114 w 852"/>
                <a:gd name="T65" fmla="*/ 1632871 h 1565"/>
                <a:gd name="T66" fmla="*/ 423089 w 852"/>
                <a:gd name="T67" fmla="*/ 1616925 h 1565"/>
                <a:gd name="T68" fmla="*/ 541461 w 852"/>
                <a:gd name="T69" fmla="*/ 1588222 h 1565"/>
                <a:gd name="T70" fmla="*/ 575449 w 852"/>
                <a:gd name="T71" fmla="*/ 1573339 h 1565"/>
                <a:gd name="T72" fmla="*/ 659832 w 852"/>
                <a:gd name="T73" fmla="*/ 1525501 h 1565"/>
                <a:gd name="T74" fmla="*/ 759451 w 852"/>
                <a:gd name="T75" fmla="*/ 1450024 h 1565"/>
                <a:gd name="T76" fmla="*/ 827427 w 852"/>
                <a:gd name="T77" fmla="*/ 1373483 h 1565"/>
                <a:gd name="T78" fmla="*/ 877823 w 852"/>
                <a:gd name="T79" fmla="*/ 1313951 h 1565"/>
                <a:gd name="T80" fmla="*/ 895403 w 852"/>
                <a:gd name="T81" fmla="*/ 1235284 h 1565"/>
                <a:gd name="T82" fmla="*/ 945798 w 852"/>
                <a:gd name="T83" fmla="*/ 1158743 h 1565"/>
                <a:gd name="T84" fmla="*/ 963378 w 852"/>
                <a:gd name="T85" fmla="*/ 1068382 h 1565"/>
                <a:gd name="T86" fmla="*/ 827427 w 852"/>
                <a:gd name="T87" fmla="*/ 1008851 h 1565"/>
                <a:gd name="T88" fmla="*/ 827427 w 852"/>
                <a:gd name="T89" fmla="*/ 978022 h 1565"/>
                <a:gd name="T90" fmla="*/ 827427 w 852"/>
                <a:gd name="T91" fmla="*/ 915301 h 1565"/>
                <a:gd name="T92" fmla="*/ 795783 w 852"/>
                <a:gd name="T93" fmla="*/ 870652 h 1565"/>
                <a:gd name="T94" fmla="*/ 777031 w 852"/>
                <a:gd name="T95" fmla="*/ 807931 h 1565"/>
                <a:gd name="T96" fmla="*/ 743044 w 852"/>
                <a:gd name="T97" fmla="*/ 777102 h 1565"/>
                <a:gd name="T98" fmla="*/ 743044 w 852"/>
                <a:gd name="T99" fmla="*/ 717570 h 1565"/>
                <a:gd name="T100" fmla="*/ 743044 w 852"/>
                <a:gd name="T101" fmla="*/ 641029 h 1565"/>
                <a:gd name="T102" fmla="*/ 659832 w 852"/>
                <a:gd name="T103" fmla="*/ 548543 h 1565"/>
                <a:gd name="T104" fmla="*/ 625844 w 852"/>
                <a:gd name="T105" fmla="*/ 458182 h 1565"/>
                <a:gd name="T106" fmla="*/ 641080 w 852"/>
                <a:gd name="T107" fmla="*/ 381641 h 1565"/>
                <a:gd name="T108" fmla="*/ 575449 w 852"/>
                <a:gd name="T109" fmla="*/ 289154 h 1565"/>
                <a:gd name="T110" fmla="*/ 522709 w 852"/>
                <a:gd name="T111" fmla="*/ 229622 h 1565"/>
                <a:gd name="T112" fmla="*/ 556697 w 852"/>
                <a:gd name="T113" fmla="*/ 181784 h 15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52" h="1565">
                  <a:moveTo>
                    <a:pt x="475" y="171"/>
                  </a:moveTo>
                  <a:lnTo>
                    <a:pt x="462" y="171"/>
                  </a:lnTo>
                  <a:lnTo>
                    <a:pt x="462" y="157"/>
                  </a:lnTo>
                  <a:lnTo>
                    <a:pt x="462" y="144"/>
                  </a:lnTo>
                  <a:lnTo>
                    <a:pt x="462" y="130"/>
                  </a:lnTo>
                  <a:lnTo>
                    <a:pt x="462" y="101"/>
                  </a:lnTo>
                  <a:lnTo>
                    <a:pt x="475" y="86"/>
                  </a:lnTo>
                  <a:lnTo>
                    <a:pt x="475" y="72"/>
                  </a:lnTo>
                  <a:lnTo>
                    <a:pt x="462" y="57"/>
                  </a:lnTo>
                  <a:lnTo>
                    <a:pt x="446" y="43"/>
                  </a:lnTo>
                  <a:lnTo>
                    <a:pt x="433" y="43"/>
                  </a:lnTo>
                  <a:lnTo>
                    <a:pt x="390" y="29"/>
                  </a:lnTo>
                  <a:lnTo>
                    <a:pt x="406" y="0"/>
                  </a:lnTo>
                  <a:lnTo>
                    <a:pt x="390" y="0"/>
                  </a:lnTo>
                  <a:lnTo>
                    <a:pt x="376" y="14"/>
                  </a:lnTo>
                  <a:lnTo>
                    <a:pt x="345" y="29"/>
                  </a:lnTo>
                  <a:lnTo>
                    <a:pt x="316" y="29"/>
                  </a:lnTo>
                  <a:lnTo>
                    <a:pt x="303" y="43"/>
                  </a:lnTo>
                  <a:lnTo>
                    <a:pt x="303" y="101"/>
                  </a:lnTo>
                  <a:lnTo>
                    <a:pt x="287" y="130"/>
                  </a:lnTo>
                  <a:lnTo>
                    <a:pt x="287" y="144"/>
                  </a:lnTo>
                  <a:lnTo>
                    <a:pt x="287" y="157"/>
                  </a:lnTo>
                  <a:lnTo>
                    <a:pt x="287" y="171"/>
                  </a:lnTo>
                  <a:lnTo>
                    <a:pt x="274" y="186"/>
                  </a:lnTo>
                  <a:lnTo>
                    <a:pt x="258" y="216"/>
                  </a:lnTo>
                  <a:lnTo>
                    <a:pt x="258" y="229"/>
                  </a:lnTo>
                  <a:lnTo>
                    <a:pt x="245" y="229"/>
                  </a:lnTo>
                  <a:lnTo>
                    <a:pt x="217" y="243"/>
                  </a:lnTo>
                  <a:lnTo>
                    <a:pt x="202" y="216"/>
                  </a:lnTo>
                  <a:lnTo>
                    <a:pt x="186" y="216"/>
                  </a:lnTo>
                  <a:lnTo>
                    <a:pt x="173" y="229"/>
                  </a:lnTo>
                  <a:lnTo>
                    <a:pt x="130" y="229"/>
                  </a:lnTo>
                  <a:lnTo>
                    <a:pt x="117" y="216"/>
                  </a:lnTo>
                  <a:lnTo>
                    <a:pt x="101" y="216"/>
                  </a:lnTo>
                  <a:lnTo>
                    <a:pt x="87" y="216"/>
                  </a:lnTo>
                  <a:lnTo>
                    <a:pt x="72" y="186"/>
                  </a:lnTo>
                  <a:lnTo>
                    <a:pt x="72" y="171"/>
                  </a:lnTo>
                  <a:lnTo>
                    <a:pt x="43" y="157"/>
                  </a:lnTo>
                  <a:lnTo>
                    <a:pt x="29" y="144"/>
                  </a:lnTo>
                  <a:lnTo>
                    <a:pt x="14" y="144"/>
                  </a:lnTo>
                  <a:lnTo>
                    <a:pt x="0" y="171"/>
                  </a:lnTo>
                  <a:lnTo>
                    <a:pt x="0" y="200"/>
                  </a:lnTo>
                  <a:lnTo>
                    <a:pt x="29" y="216"/>
                  </a:lnTo>
                  <a:lnTo>
                    <a:pt x="58" y="229"/>
                  </a:lnTo>
                  <a:lnTo>
                    <a:pt x="58" y="258"/>
                  </a:lnTo>
                  <a:lnTo>
                    <a:pt x="72" y="258"/>
                  </a:lnTo>
                  <a:lnTo>
                    <a:pt x="87" y="272"/>
                  </a:lnTo>
                  <a:lnTo>
                    <a:pt x="101" y="272"/>
                  </a:lnTo>
                  <a:lnTo>
                    <a:pt x="130" y="287"/>
                  </a:lnTo>
                  <a:lnTo>
                    <a:pt x="159" y="301"/>
                  </a:lnTo>
                  <a:lnTo>
                    <a:pt x="173" y="301"/>
                  </a:lnTo>
                  <a:lnTo>
                    <a:pt x="173" y="330"/>
                  </a:lnTo>
                  <a:lnTo>
                    <a:pt x="186" y="344"/>
                  </a:lnTo>
                  <a:lnTo>
                    <a:pt x="186" y="359"/>
                  </a:lnTo>
                  <a:lnTo>
                    <a:pt x="186" y="373"/>
                  </a:lnTo>
                  <a:lnTo>
                    <a:pt x="186" y="388"/>
                  </a:lnTo>
                  <a:lnTo>
                    <a:pt x="186" y="402"/>
                  </a:lnTo>
                  <a:lnTo>
                    <a:pt x="173" y="415"/>
                  </a:lnTo>
                  <a:lnTo>
                    <a:pt x="202" y="415"/>
                  </a:lnTo>
                  <a:lnTo>
                    <a:pt x="202" y="431"/>
                  </a:lnTo>
                  <a:lnTo>
                    <a:pt x="202" y="444"/>
                  </a:lnTo>
                  <a:lnTo>
                    <a:pt x="202" y="458"/>
                  </a:lnTo>
                  <a:lnTo>
                    <a:pt x="217" y="473"/>
                  </a:lnTo>
                  <a:lnTo>
                    <a:pt x="217" y="487"/>
                  </a:lnTo>
                  <a:lnTo>
                    <a:pt x="229" y="503"/>
                  </a:lnTo>
                  <a:lnTo>
                    <a:pt x="217" y="516"/>
                  </a:lnTo>
                  <a:lnTo>
                    <a:pt x="217" y="545"/>
                  </a:lnTo>
                  <a:lnTo>
                    <a:pt x="217" y="576"/>
                  </a:lnTo>
                  <a:lnTo>
                    <a:pt x="217" y="590"/>
                  </a:lnTo>
                  <a:lnTo>
                    <a:pt x="229" y="617"/>
                  </a:lnTo>
                  <a:lnTo>
                    <a:pt x="245" y="631"/>
                  </a:lnTo>
                  <a:lnTo>
                    <a:pt x="245" y="660"/>
                  </a:lnTo>
                  <a:lnTo>
                    <a:pt x="258" y="660"/>
                  </a:lnTo>
                  <a:lnTo>
                    <a:pt x="274" y="675"/>
                  </a:lnTo>
                  <a:lnTo>
                    <a:pt x="303" y="675"/>
                  </a:lnTo>
                  <a:lnTo>
                    <a:pt x="303" y="689"/>
                  </a:lnTo>
                  <a:lnTo>
                    <a:pt x="316" y="702"/>
                  </a:lnTo>
                  <a:lnTo>
                    <a:pt x="316" y="718"/>
                  </a:lnTo>
                  <a:lnTo>
                    <a:pt x="316" y="731"/>
                  </a:lnTo>
                  <a:lnTo>
                    <a:pt x="316" y="760"/>
                  </a:lnTo>
                  <a:lnTo>
                    <a:pt x="316" y="776"/>
                  </a:lnTo>
                  <a:lnTo>
                    <a:pt x="332" y="790"/>
                  </a:lnTo>
                  <a:lnTo>
                    <a:pt x="332" y="805"/>
                  </a:lnTo>
                  <a:lnTo>
                    <a:pt x="316" y="805"/>
                  </a:lnTo>
                  <a:lnTo>
                    <a:pt x="303" y="805"/>
                  </a:lnTo>
                  <a:lnTo>
                    <a:pt x="287" y="805"/>
                  </a:lnTo>
                  <a:lnTo>
                    <a:pt x="287" y="819"/>
                  </a:lnTo>
                  <a:lnTo>
                    <a:pt x="258" y="861"/>
                  </a:lnTo>
                  <a:lnTo>
                    <a:pt x="258" y="875"/>
                  </a:lnTo>
                  <a:lnTo>
                    <a:pt x="245" y="904"/>
                  </a:lnTo>
                  <a:lnTo>
                    <a:pt x="229" y="920"/>
                  </a:lnTo>
                  <a:lnTo>
                    <a:pt x="202" y="949"/>
                  </a:lnTo>
                  <a:lnTo>
                    <a:pt x="202" y="962"/>
                  </a:lnTo>
                  <a:lnTo>
                    <a:pt x="202" y="976"/>
                  </a:lnTo>
                  <a:lnTo>
                    <a:pt x="173" y="991"/>
                  </a:lnTo>
                  <a:lnTo>
                    <a:pt x="173" y="1005"/>
                  </a:lnTo>
                  <a:lnTo>
                    <a:pt x="173" y="991"/>
                  </a:lnTo>
                  <a:lnTo>
                    <a:pt x="159" y="1005"/>
                  </a:lnTo>
                  <a:lnTo>
                    <a:pt x="144" y="1018"/>
                  </a:lnTo>
                  <a:lnTo>
                    <a:pt x="144" y="1034"/>
                  </a:lnTo>
                  <a:lnTo>
                    <a:pt x="144" y="1061"/>
                  </a:lnTo>
                  <a:lnTo>
                    <a:pt x="117" y="1077"/>
                  </a:lnTo>
                  <a:lnTo>
                    <a:pt x="101" y="1061"/>
                  </a:lnTo>
                  <a:lnTo>
                    <a:pt x="87" y="1061"/>
                  </a:lnTo>
                  <a:lnTo>
                    <a:pt x="87" y="1090"/>
                  </a:lnTo>
                  <a:lnTo>
                    <a:pt x="58" y="1119"/>
                  </a:lnTo>
                  <a:lnTo>
                    <a:pt x="58" y="1148"/>
                  </a:lnTo>
                  <a:lnTo>
                    <a:pt x="58" y="1162"/>
                  </a:lnTo>
                  <a:lnTo>
                    <a:pt x="72" y="1177"/>
                  </a:lnTo>
                  <a:lnTo>
                    <a:pt x="72" y="1207"/>
                  </a:lnTo>
                  <a:lnTo>
                    <a:pt x="58" y="1220"/>
                  </a:lnTo>
                  <a:lnTo>
                    <a:pt x="58" y="1236"/>
                  </a:lnTo>
                  <a:lnTo>
                    <a:pt x="87" y="1249"/>
                  </a:lnTo>
                  <a:lnTo>
                    <a:pt x="87" y="1263"/>
                  </a:lnTo>
                  <a:lnTo>
                    <a:pt x="87" y="1292"/>
                  </a:lnTo>
                  <a:lnTo>
                    <a:pt x="87" y="1335"/>
                  </a:lnTo>
                  <a:lnTo>
                    <a:pt x="87" y="1364"/>
                  </a:lnTo>
                  <a:lnTo>
                    <a:pt x="58" y="1379"/>
                  </a:lnTo>
                  <a:lnTo>
                    <a:pt x="58" y="1408"/>
                  </a:lnTo>
                  <a:lnTo>
                    <a:pt x="58" y="1422"/>
                  </a:lnTo>
                  <a:lnTo>
                    <a:pt x="87" y="1464"/>
                  </a:lnTo>
                  <a:lnTo>
                    <a:pt x="130" y="1464"/>
                  </a:lnTo>
                  <a:lnTo>
                    <a:pt x="144" y="1480"/>
                  </a:lnTo>
                  <a:lnTo>
                    <a:pt x="173" y="1480"/>
                  </a:lnTo>
                  <a:lnTo>
                    <a:pt x="186" y="1480"/>
                  </a:lnTo>
                  <a:lnTo>
                    <a:pt x="202" y="1509"/>
                  </a:lnTo>
                  <a:lnTo>
                    <a:pt x="202" y="1536"/>
                  </a:lnTo>
                  <a:lnTo>
                    <a:pt x="217" y="1550"/>
                  </a:lnTo>
                  <a:lnTo>
                    <a:pt x="229" y="1565"/>
                  </a:lnTo>
                  <a:lnTo>
                    <a:pt x="274" y="1565"/>
                  </a:lnTo>
                  <a:lnTo>
                    <a:pt x="287" y="1565"/>
                  </a:lnTo>
                  <a:lnTo>
                    <a:pt x="303" y="1536"/>
                  </a:lnTo>
                  <a:lnTo>
                    <a:pt x="316" y="1521"/>
                  </a:lnTo>
                  <a:lnTo>
                    <a:pt x="332" y="1550"/>
                  </a:lnTo>
                  <a:lnTo>
                    <a:pt x="345" y="1536"/>
                  </a:lnTo>
                  <a:lnTo>
                    <a:pt x="361" y="1521"/>
                  </a:lnTo>
                  <a:lnTo>
                    <a:pt x="390" y="1509"/>
                  </a:lnTo>
                  <a:lnTo>
                    <a:pt x="433" y="1494"/>
                  </a:lnTo>
                  <a:lnTo>
                    <a:pt x="446" y="1494"/>
                  </a:lnTo>
                  <a:lnTo>
                    <a:pt x="462" y="1494"/>
                  </a:lnTo>
                  <a:lnTo>
                    <a:pt x="462" y="1480"/>
                  </a:lnTo>
                  <a:lnTo>
                    <a:pt x="462" y="1464"/>
                  </a:lnTo>
                  <a:lnTo>
                    <a:pt x="475" y="1451"/>
                  </a:lnTo>
                  <a:lnTo>
                    <a:pt x="491" y="1480"/>
                  </a:lnTo>
                  <a:lnTo>
                    <a:pt x="504" y="1464"/>
                  </a:lnTo>
                  <a:lnTo>
                    <a:pt x="534" y="1451"/>
                  </a:lnTo>
                  <a:lnTo>
                    <a:pt x="547" y="1422"/>
                  </a:lnTo>
                  <a:lnTo>
                    <a:pt x="563" y="1435"/>
                  </a:lnTo>
                  <a:lnTo>
                    <a:pt x="592" y="1435"/>
                  </a:lnTo>
                  <a:lnTo>
                    <a:pt x="605" y="1435"/>
                  </a:lnTo>
                  <a:lnTo>
                    <a:pt x="621" y="1422"/>
                  </a:lnTo>
                  <a:lnTo>
                    <a:pt x="648" y="1364"/>
                  </a:lnTo>
                  <a:lnTo>
                    <a:pt x="663" y="1350"/>
                  </a:lnTo>
                  <a:lnTo>
                    <a:pt x="679" y="1321"/>
                  </a:lnTo>
                  <a:lnTo>
                    <a:pt x="693" y="1305"/>
                  </a:lnTo>
                  <a:lnTo>
                    <a:pt x="706" y="1292"/>
                  </a:lnTo>
                  <a:lnTo>
                    <a:pt x="722" y="1263"/>
                  </a:lnTo>
                  <a:lnTo>
                    <a:pt x="735" y="1220"/>
                  </a:lnTo>
                  <a:lnTo>
                    <a:pt x="735" y="1236"/>
                  </a:lnTo>
                  <a:lnTo>
                    <a:pt x="749" y="1236"/>
                  </a:lnTo>
                  <a:lnTo>
                    <a:pt x="764" y="1220"/>
                  </a:lnTo>
                  <a:lnTo>
                    <a:pt x="749" y="1207"/>
                  </a:lnTo>
                  <a:lnTo>
                    <a:pt x="764" y="1191"/>
                  </a:lnTo>
                  <a:lnTo>
                    <a:pt x="764" y="1162"/>
                  </a:lnTo>
                  <a:lnTo>
                    <a:pt x="778" y="1148"/>
                  </a:lnTo>
                  <a:lnTo>
                    <a:pt x="793" y="1135"/>
                  </a:lnTo>
                  <a:lnTo>
                    <a:pt x="793" y="1119"/>
                  </a:lnTo>
                  <a:lnTo>
                    <a:pt x="807" y="1090"/>
                  </a:lnTo>
                  <a:lnTo>
                    <a:pt x="836" y="1077"/>
                  </a:lnTo>
                  <a:lnTo>
                    <a:pt x="852" y="1048"/>
                  </a:lnTo>
                  <a:lnTo>
                    <a:pt x="836" y="1018"/>
                  </a:lnTo>
                  <a:lnTo>
                    <a:pt x="822" y="1005"/>
                  </a:lnTo>
                  <a:lnTo>
                    <a:pt x="778" y="991"/>
                  </a:lnTo>
                  <a:lnTo>
                    <a:pt x="735" y="976"/>
                  </a:lnTo>
                  <a:lnTo>
                    <a:pt x="722" y="962"/>
                  </a:lnTo>
                  <a:lnTo>
                    <a:pt x="706" y="949"/>
                  </a:lnTo>
                  <a:lnTo>
                    <a:pt x="693" y="949"/>
                  </a:lnTo>
                  <a:lnTo>
                    <a:pt x="679" y="920"/>
                  </a:lnTo>
                  <a:lnTo>
                    <a:pt x="693" y="920"/>
                  </a:lnTo>
                  <a:lnTo>
                    <a:pt x="706" y="920"/>
                  </a:lnTo>
                  <a:lnTo>
                    <a:pt x="722" y="904"/>
                  </a:lnTo>
                  <a:lnTo>
                    <a:pt x="722" y="890"/>
                  </a:lnTo>
                  <a:lnTo>
                    <a:pt x="722" y="875"/>
                  </a:lnTo>
                  <a:lnTo>
                    <a:pt x="706" y="861"/>
                  </a:lnTo>
                  <a:lnTo>
                    <a:pt x="706" y="848"/>
                  </a:lnTo>
                  <a:lnTo>
                    <a:pt x="679" y="848"/>
                  </a:lnTo>
                  <a:lnTo>
                    <a:pt x="679" y="832"/>
                  </a:lnTo>
                  <a:lnTo>
                    <a:pt x="679" y="819"/>
                  </a:lnTo>
                  <a:lnTo>
                    <a:pt x="648" y="805"/>
                  </a:lnTo>
                  <a:lnTo>
                    <a:pt x="679" y="790"/>
                  </a:lnTo>
                  <a:lnTo>
                    <a:pt x="663" y="776"/>
                  </a:lnTo>
                  <a:lnTo>
                    <a:pt x="663" y="760"/>
                  </a:lnTo>
                  <a:lnTo>
                    <a:pt x="648" y="776"/>
                  </a:lnTo>
                  <a:lnTo>
                    <a:pt x="634" y="760"/>
                  </a:lnTo>
                  <a:lnTo>
                    <a:pt x="634" y="747"/>
                  </a:lnTo>
                  <a:lnTo>
                    <a:pt x="634" y="731"/>
                  </a:lnTo>
                  <a:lnTo>
                    <a:pt x="634" y="718"/>
                  </a:lnTo>
                  <a:lnTo>
                    <a:pt x="621" y="702"/>
                  </a:lnTo>
                  <a:lnTo>
                    <a:pt x="621" y="689"/>
                  </a:lnTo>
                  <a:lnTo>
                    <a:pt x="634" y="675"/>
                  </a:lnTo>
                  <a:lnTo>
                    <a:pt x="621" y="646"/>
                  </a:lnTo>
                  <a:lnTo>
                    <a:pt x="634" y="631"/>
                  </a:lnTo>
                  <a:lnTo>
                    <a:pt x="634" y="617"/>
                  </a:lnTo>
                  <a:lnTo>
                    <a:pt x="634" y="603"/>
                  </a:lnTo>
                  <a:lnTo>
                    <a:pt x="621" y="576"/>
                  </a:lnTo>
                  <a:lnTo>
                    <a:pt x="605" y="545"/>
                  </a:lnTo>
                  <a:lnTo>
                    <a:pt x="592" y="532"/>
                  </a:lnTo>
                  <a:lnTo>
                    <a:pt x="563" y="516"/>
                  </a:lnTo>
                  <a:lnTo>
                    <a:pt x="563" y="503"/>
                  </a:lnTo>
                  <a:lnTo>
                    <a:pt x="547" y="487"/>
                  </a:lnTo>
                  <a:lnTo>
                    <a:pt x="534" y="458"/>
                  </a:lnTo>
                  <a:lnTo>
                    <a:pt x="534" y="431"/>
                  </a:lnTo>
                  <a:lnTo>
                    <a:pt x="534" y="415"/>
                  </a:lnTo>
                  <a:lnTo>
                    <a:pt x="534" y="388"/>
                  </a:lnTo>
                  <a:lnTo>
                    <a:pt x="547" y="373"/>
                  </a:lnTo>
                  <a:lnTo>
                    <a:pt x="547" y="359"/>
                  </a:lnTo>
                  <a:lnTo>
                    <a:pt x="547" y="330"/>
                  </a:lnTo>
                  <a:lnTo>
                    <a:pt x="518" y="301"/>
                  </a:lnTo>
                  <a:lnTo>
                    <a:pt x="491" y="287"/>
                  </a:lnTo>
                  <a:lnTo>
                    <a:pt x="491" y="272"/>
                  </a:lnTo>
                  <a:lnTo>
                    <a:pt x="475" y="258"/>
                  </a:lnTo>
                  <a:lnTo>
                    <a:pt x="462" y="243"/>
                  </a:lnTo>
                  <a:lnTo>
                    <a:pt x="446" y="229"/>
                  </a:lnTo>
                  <a:lnTo>
                    <a:pt x="446" y="216"/>
                  </a:lnTo>
                  <a:lnTo>
                    <a:pt x="462" y="200"/>
                  </a:lnTo>
                  <a:lnTo>
                    <a:pt x="462" y="186"/>
                  </a:lnTo>
                  <a:lnTo>
                    <a:pt x="475" y="171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0" name="Freeform 1099">
              <a:extLst>
                <a:ext uri="{FF2B5EF4-FFF2-40B4-BE49-F238E27FC236}">
                  <a16:creationId xmlns:a16="http://schemas.microsoft.com/office/drawing/2014/main" id="{DD5EC0A0-0E22-747E-858F-80384DBB8803}"/>
                </a:ext>
              </a:extLst>
            </p:cNvPr>
            <p:cNvSpPr>
              <a:spLocks/>
            </p:cNvSpPr>
            <p:nvPr>
              <p:custDataLst>
                <p:tags r:id="rId51"/>
              </p:custDataLst>
            </p:nvPr>
          </p:nvSpPr>
          <p:spPr bwMode="auto">
            <a:xfrm>
              <a:off x="6267252" y="4865866"/>
              <a:ext cx="816451" cy="466963"/>
            </a:xfrm>
            <a:custGeom>
              <a:avLst/>
              <a:gdLst>
                <a:gd name="T0" fmla="*/ 135159 w 751"/>
                <a:gd name="T1" fmla="*/ 490950 h 473"/>
                <a:gd name="T2" fmla="*/ 205677 w 751"/>
                <a:gd name="T3" fmla="*/ 490950 h 473"/>
                <a:gd name="T4" fmla="*/ 255040 w 751"/>
                <a:gd name="T5" fmla="*/ 504825 h 473"/>
                <a:gd name="T6" fmla="*/ 289124 w 751"/>
                <a:gd name="T7" fmla="*/ 473874 h 473"/>
                <a:gd name="T8" fmla="*/ 322032 w 751"/>
                <a:gd name="T9" fmla="*/ 459999 h 473"/>
                <a:gd name="T10" fmla="*/ 339662 w 751"/>
                <a:gd name="T11" fmla="*/ 459999 h 473"/>
                <a:gd name="T12" fmla="*/ 373745 w 751"/>
                <a:gd name="T13" fmla="*/ 473874 h 473"/>
                <a:gd name="T14" fmla="*/ 390199 w 751"/>
                <a:gd name="T15" fmla="*/ 490950 h 473"/>
                <a:gd name="T16" fmla="*/ 439562 w 751"/>
                <a:gd name="T17" fmla="*/ 473874 h 473"/>
                <a:gd name="T18" fmla="*/ 492451 w 751"/>
                <a:gd name="T19" fmla="*/ 473874 h 473"/>
                <a:gd name="T20" fmla="*/ 542988 w 751"/>
                <a:gd name="T21" fmla="*/ 459999 h 473"/>
                <a:gd name="T22" fmla="*/ 594702 w 751"/>
                <a:gd name="T23" fmla="*/ 442923 h 473"/>
                <a:gd name="T24" fmla="*/ 577072 w 751"/>
                <a:gd name="T25" fmla="*/ 411971 h 473"/>
                <a:gd name="T26" fmla="*/ 611156 w 751"/>
                <a:gd name="T27" fmla="*/ 411971 h 473"/>
                <a:gd name="T28" fmla="*/ 631136 w 751"/>
                <a:gd name="T29" fmla="*/ 398097 h 473"/>
                <a:gd name="T30" fmla="*/ 656992 w 751"/>
                <a:gd name="T31" fmla="*/ 370347 h 473"/>
                <a:gd name="T32" fmla="*/ 676973 w 751"/>
                <a:gd name="T33" fmla="*/ 352203 h 473"/>
                <a:gd name="T34" fmla="*/ 713407 w 751"/>
                <a:gd name="T35" fmla="*/ 352203 h 473"/>
                <a:gd name="T36" fmla="*/ 729861 w 751"/>
                <a:gd name="T37" fmla="*/ 368213 h 473"/>
                <a:gd name="T38" fmla="*/ 779224 w 751"/>
                <a:gd name="T39" fmla="*/ 368213 h 473"/>
                <a:gd name="T40" fmla="*/ 829762 w 751"/>
                <a:gd name="T41" fmla="*/ 352203 h 473"/>
                <a:gd name="T42" fmla="*/ 813307 w 751"/>
                <a:gd name="T43" fmla="*/ 321252 h 473"/>
                <a:gd name="T44" fmla="*/ 795678 w 751"/>
                <a:gd name="T45" fmla="*/ 292436 h 473"/>
                <a:gd name="T46" fmla="*/ 745140 w 751"/>
                <a:gd name="T47" fmla="*/ 306310 h 473"/>
                <a:gd name="T48" fmla="*/ 745140 w 751"/>
                <a:gd name="T49" fmla="*/ 261484 h 473"/>
                <a:gd name="T50" fmla="*/ 779224 w 751"/>
                <a:gd name="T51" fmla="*/ 244408 h 473"/>
                <a:gd name="T52" fmla="*/ 795678 w 751"/>
                <a:gd name="T53" fmla="*/ 213457 h 473"/>
                <a:gd name="T54" fmla="*/ 779224 w 751"/>
                <a:gd name="T55" fmla="*/ 169698 h 473"/>
                <a:gd name="T56" fmla="*/ 795678 w 751"/>
                <a:gd name="T57" fmla="*/ 136612 h 473"/>
                <a:gd name="T58" fmla="*/ 829762 w 751"/>
                <a:gd name="T59" fmla="*/ 107796 h 473"/>
                <a:gd name="T60" fmla="*/ 882650 w 751"/>
                <a:gd name="T61" fmla="*/ 92854 h 473"/>
                <a:gd name="T62" fmla="*/ 863845 w 751"/>
                <a:gd name="T63" fmla="*/ 48028 h 473"/>
                <a:gd name="T64" fmla="*/ 776873 w 751"/>
                <a:gd name="T65" fmla="*/ 19211 h 473"/>
                <a:gd name="T66" fmla="*/ 747491 w 751"/>
                <a:gd name="T67" fmla="*/ 19211 h 473"/>
                <a:gd name="T68" fmla="*/ 695777 w 751"/>
                <a:gd name="T69" fmla="*/ 17077 h 473"/>
                <a:gd name="T70" fmla="*/ 645239 w 751"/>
                <a:gd name="T71" fmla="*/ 17077 h 473"/>
                <a:gd name="T72" fmla="*/ 558267 w 751"/>
                <a:gd name="T73" fmla="*/ 17077 h 473"/>
                <a:gd name="T74" fmla="*/ 508905 w 751"/>
                <a:gd name="T75" fmla="*/ 59768 h 473"/>
                <a:gd name="T76" fmla="*/ 439562 w 751"/>
                <a:gd name="T77" fmla="*/ 107796 h 473"/>
                <a:gd name="T78" fmla="*/ 390199 w 751"/>
                <a:gd name="T79" fmla="*/ 120603 h 473"/>
                <a:gd name="T80" fmla="*/ 339662 w 751"/>
                <a:gd name="T81" fmla="*/ 107796 h 473"/>
                <a:gd name="T82" fmla="*/ 289124 w 751"/>
                <a:gd name="T83" fmla="*/ 107796 h 473"/>
                <a:gd name="T84" fmla="*/ 220956 w 751"/>
                <a:gd name="T85" fmla="*/ 107796 h 473"/>
                <a:gd name="T86" fmla="*/ 171594 w 751"/>
                <a:gd name="T87" fmla="*/ 92854 h 473"/>
                <a:gd name="T88" fmla="*/ 99900 w 751"/>
                <a:gd name="T89" fmla="*/ 92854 h 473"/>
                <a:gd name="T90" fmla="*/ 84622 w 751"/>
                <a:gd name="T91" fmla="*/ 59768 h 473"/>
                <a:gd name="T92" fmla="*/ 52888 w 751"/>
                <a:gd name="T93" fmla="*/ 28817 h 473"/>
                <a:gd name="T94" fmla="*/ 34084 w 751"/>
                <a:gd name="T95" fmla="*/ 59768 h 473"/>
                <a:gd name="T96" fmla="*/ 0 w 751"/>
                <a:gd name="T97" fmla="*/ 76844 h 473"/>
                <a:gd name="T98" fmla="*/ 18805 w 751"/>
                <a:gd name="T99" fmla="*/ 136612 h 473"/>
                <a:gd name="T100" fmla="*/ 34084 w 751"/>
                <a:gd name="T101" fmla="*/ 169698 h 473"/>
                <a:gd name="T102" fmla="*/ 68167 w 751"/>
                <a:gd name="T103" fmla="*/ 169698 h 473"/>
                <a:gd name="T104" fmla="*/ 68167 w 751"/>
                <a:gd name="T105" fmla="*/ 198515 h 473"/>
                <a:gd name="T106" fmla="*/ 34084 w 751"/>
                <a:gd name="T107" fmla="*/ 229466 h 473"/>
                <a:gd name="T108" fmla="*/ 34084 w 751"/>
                <a:gd name="T109" fmla="*/ 275359 h 473"/>
                <a:gd name="T110" fmla="*/ 18805 w 751"/>
                <a:gd name="T111" fmla="*/ 306310 h 473"/>
                <a:gd name="T112" fmla="*/ 18805 w 751"/>
                <a:gd name="T113" fmla="*/ 352203 h 473"/>
                <a:gd name="T114" fmla="*/ 68167 w 751"/>
                <a:gd name="T115" fmla="*/ 383155 h 473"/>
                <a:gd name="T116" fmla="*/ 99900 w 751"/>
                <a:gd name="T117" fmla="*/ 411971 h 473"/>
                <a:gd name="T118" fmla="*/ 118705 w 751"/>
                <a:gd name="T119" fmla="*/ 442923 h 473"/>
                <a:gd name="T120" fmla="*/ 99900 w 751"/>
                <a:gd name="T121" fmla="*/ 473874 h 473"/>
                <a:gd name="T122" fmla="*/ 99900 w 751"/>
                <a:gd name="T123" fmla="*/ 490950 h 47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51" h="473">
                  <a:moveTo>
                    <a:pt x="85" y="460"/>
                  </a:moveTo>
                  <a:lnTo>
                    <a:pt x="115" y="460"/>
                  </a:lnTo>
                  <a:lnTo>
                    <a:pt x="146" y="460"/>
                  </a:lnTo>
                  <a:lnTo>
                    <a:pt x="175" y="460"/>
                  </a:lnTo>
                  <a:lnTo>
                    <a:pt x="202" y="460"/>
                  </a:lnTo>
                  <a:lnTo>
                    <a:pt x="217" y="473"/>
                  </a:lnTo>
                  <a:lnTo>
                    <a:pt x="246" y="460"/>
                  </a:lnTo>
                  <a:lnTo>
                    <a:pt x="246" y="444"/>
                  </a:lnTo>
                  <a:lnTo>
                    <a:pt x="260" y="444"/>
                  </a:lnTo>
                  <a:lnTo>
                    <a:pt x="274" y="431"/>
                  </a:lnTo>
                  <a:lnTo>
                    <a:pt x="289" y="444"/>
                  </a:lnTo>
                  <a:lnTo>
                    <a:pt x="289" y="431"/>
                  </a:lnTo>
                  <a:lnTo>
                    <a:pt x="305" y="431"/>
                  </a:lnTo>
                  <a:lnTo>
                    <a:pt x="318" y="444"/>
                  </a:lnTo>
                  <a:lnTo>
                    <a:pt x="332" y="444"/>
                  </a:lnTo>
                  <a:lnTo>
                    <a:pt x="332" y="460"/>
                  </a:lnTo>
                  <a:lnTo>
                    <a:pt x="363" y="444"/>
                  </a:lnTo>
                  <a:lnTo>
                    <a:pt x="374" y="444"/>
                  </a:lnTo>
                  <a:lnTo>
                    <a:pt x="390" y="444"/>
                  </a:lnTo>
                  <a:lnTo>
                    <a:pt x="419" y="444"/>
                  </a:lnTo>
                  <a:lnTo>
                    <a:pt x="433" y="431"/>
                  </a:lnTo>
                  <a:lnTo>
                    <a:pt x="462" y="431"/>
                  </a:lnTo>
                  <a:lnTo>
                    <a:pt x="491" y="431"/>
                  </a:lnTo>
                  <a:lnTo>
                    <a:pt x="506" y="415"/>
                  </a:lnTo>
                  <a:lnTo>
                    <a:pt x="491" y="402"/>
                  </a:lnTo>
                  <a:lnTo>
                    <a:pt x="491" y="386"/>
                  </a:lnTo>
                  <a:lnTo>
                    <a:pt x="506" y="386"/>
                  </a:lnTo>
                  <a:lnTo>
                    <a:pt x="520" y="386"/>
                  </a:lnTo>
                  <a:lnTo>
                    <a:pt x="520" y="373"/>
                  </a:lnTo>
                  <a:lnTo>
                    <a:pt x="537" y="373"/>
                  </a:lnTo>
                  <a:lnTo>
                    <a:pt x="545" y="347"/>
                  </a:lnTo>
                  <a:lnTo>
                    <a:pt x="559" y="347"/>
                  </a:lnTo>
                  <a:lnTo>
                    <a:pt x="562" y="345"/>
                  </a:lnTo>
                  <a:lnTo>
                    <a:pt x="576" y="330"/>
                  </a:lnTo>
                  <a:lnTo>
                    <a:pt x="592" y="330"/>
                  </a:lnTo>
                  <a:lnTo>
                    <a:pt x="607" y="330"/>
                  </a:lnTo>
                  <a:lnTo>
                    <a:pt x="621" y="330"/>
                  </a:lnTo>
                  <a:lnTo>
                    <a:pt x="621" y="345"/>
                  </a:lnTo>
                  <a:lnTo>
                    <a:pt x="634" y="345"/>
                  </a:lnTo>
                  <a:lnTo>
                    <a:pt x="663" y="345"/>
                  </a:lnTo>
                  <a:lnTo>
                    <a:pt x="706" y="345"/>
                  </a:lnTo>
                  <a:lnTo>
                    <a:pt x="706" y="330"/>
                  </a:lnTo>
                  <a:lnTo>
                    <a:pt x="706" y="301"/>
                  </a:lnTo>
                  <a:lnTo>
                    <a:pt x="692" y="301"/>
                  </a:lnTo>
                  <a:lnTo>
                    <a:pt x="677" y="287"/>
                  </a:lnTo>
                  <a:lnTo>
                    <a:pt x="677" y="274"/>
                  </a:lnTo>
                  <a:lnTo>
                    <a:pt x="650" y="274"/>
                  </a:lnTo>
                  <a:lnTo>
                    <a:pt x="634" y="287"/>
                  </a:lnTo>
                  <a:lnTo>
                    <a:pt x="634" y="258"/>
                  </a:lnTo>
                  <a:lnTo>
                    <a:pt x="634" y="245"/>
                  </a:lnTo>
                  <a:lnTo>
                    <a:pt x="650" y="229"/>
                  </a:lnTo>
                  <a:lnTo>
                    <a:pt x="663" y="229"/>
                  </a:lnTo>
                  <a:lnTo>
                    <a:pt x="663" y="215"/>
                  </a:lnTo>
                  <a:lnTo>
                    <a:pt x="677" y="200"/>
                  </a:lnTo>
                  <a:lnTo>
                    <a:pt x="663" y="186"/>
                  </a:lnTo>
                  <a:lnTo>
                    <a:pt x="663" y="159"/>
                  </a:lnTo>
                  <a:lnTo>
                    <a:pt x="677" y="159"/>
                  </a:lnTo>
                  <a:lnTo>
                    <a:pt x="677" y="128"/>
                  </a:lnTo>
                  <a:lnTo>
                    <a:pt x="677" y="101"/>
                  </a:lnTo>
                  <a:lnTo>
                    <a:pt x="706" y="101"/>
                  </a:lnTo>
                  <a:lnTo>
                    <a:pt x="735" y="101"/>
                  </a:lnTo>
                  <a:lnTo>
                    <a:pt x="751" y="87"/>
                  </a:lnTo>
                  <a:lnTo>
                    <a:pt x="735" y="49"/>
                  </a:lnTo>
                  <a:lnTo>
                    <a:pt x="735" y="45"/>
                  </a:lnTo>
                  <a:lnTo>
                    <a:pt x="677" y="23"/>
                  </a:lnTo>
                  <a:lnTo>
                    <a:pt x="661" y="18"/>
                  </a:lnTo>
                  <a:lnTo>
                    <a:pt x="652" y="18"/>
                  </a:lnTo>
                  <a:lnTo>
                    <a:pt x="636" y="18"/>
                  </a:lnTo>
                  <a:lnTo>
                    <a:pt x="605" y="23"/>
                  </a:lnTo>
                  <a:lnTo>
                    <a:pt x="592" y="16"/>
                  </a:lnTo>
                  <a:lnTo>
                    <a:pt x="562" y="16"/>
                  </a:lnTo>
                  <a:lnTo>
                    <a:pt x="549" y="16"/>
                  </a:lnTo>
                  <a:lnTo>
                    <a:pt x="533" y="0"/>
                  </a:lnTo>
                  <a:lnTo>
                    <a:pt x="475" y="16"/>
                  </a:lnTo>
                  <a:lnTo>
                    <a:pt x="462" y="27"/>
                  </a:lnTo>
                  <a:lnTo>
                    <a:pt x="433" y="56"/>
                  </a:lnTo>
                  <a:lnTo>
                    <a:pt x="403" y="87"/>
                  </a:lnTo>
                  <a:lnTo>
                    <a:pt x="374" y="101"/>
                  </a:lnTo>
                  <a:lnTo>
                    <a:pt x="363" y="113"/>
                  </a:lnTo>
                  <a:lnTo>
                    <a:pt x="332" y="113"/>
                  </a:lnTo>
                  <a:lnTo>
                    <a:pt x="305" y="101"/>
                  </a:lnTo>
                  <a:lnTo>
                    <a:pt x="289" y="101"/>
                  </a:lnTo>
                  <a:lnTo>
                    <a:pt x="260" y="101"/>
                  </a:lnTo>
                  <a:lnTo>
                    <a:pt x="246" y="101"/>
                  </a:lnTo>
                  <a:lnTo>
                    <a:pt x="217" y="101"/>
                  </a:lnTo>
                  <a:lnTo>
                    <a:pt x="188" y="101"/>
                  </a:lnTo>
                  <a:lnTo>
                    <a:pt x="175" y="87"/>
                  </a:lnTo>
                  <a:lnTo>
                    <a:pt x="146" y="87"/>
                  </a:lnTo>
                  <a:lnTo>
                    <a:pt x="115" y="87"/>
                  </a:lnTo>
                  <a:lnTo>
                    <a:pt x="85" y="87"/>
                  </a:lnTo>
                  <a:lnTo>
                    <a:pt x="72" y="72"/>
                  </a:lnTo>
                  <a:lnTo>
                    <a:pt x="72" y="56"/>
                  </a:lnTo>
                  <a:lnTo>
                    <a:pt x="72" y="27"/>
                  </a:lnTo>
                  <a:lnTo>
                    <a:pt x="45" y="27"/>
                  </a:lnTo>
                  <a:lnTo>
                    <a:pt x="58" y="27"/>
                  </a:lnTo>
                  <a:lnTo>
                    <a:pt x="29" y="56"/>
                  </a:lnTo>
                  <a:lnTo>
                    <a:pt x="16" y="72"/>
                  </a:lnTo>
                  <a:lnTo>
                    <a:pt x="0" y="72"/>
                  </a:lnTo>
                  <a:lnTo>
                    <a:pt x="16" y="101"/>
                  </a:lnTo>
                  <a:lnTo>
                    <a:pt x="16" y="128"/>
                  </a:lnTo>
                  <a:lnTo>
                    <a:pt x="29" y="142"/>
                  </a:lnTo>
                  <a:lnTo>
                    <a:pt x="29" y="159"/>
                  </a:lnTo>
                  <a:lnTo>
                    <a:pt x="45" y="159"/>
                  </a:lnTo>
                  <a:lnTo>
                    <a:pt x="58" y="159"/>
                  </a:lnTo>
                  <a:lnTo>
                    <a:pt x="72" y="173"/>
                  </a:lnTo>
                  <a:lnTo>
                    <a:pt x="58" y="186"/>
                  </a:lnTo>
                  <a:lnTo>
                    <a:pt x="58" y="200"/>
                  </a:lnTo>
                  <a:lnTo>
                    <a:pt x="29" y="215"/>
                  </a:lnTo>
                  <a:lnTo>
                    <a:pt x="29" y="229"/>
                  </a:lnTo>
                  <a:lnTo>
                    <a:pt x="29" y="258"/>
                  </a:lnTo>
                  <a:lnTo>
                    <a:pt x="16" y="258"/>
                  </a:lnTo>
                  <a:lnTo>
                    <a:pt x="16" y="287"/>
                  </a:lnTo>
                  <a:lnTo>
                    <a:pt x="16" y="301"/>
                  </a:lnTo>
                  <a:lnTo>
                    <a:pt x="16" y="330"/>
                  </a:lnTo>
                  <a:lnTo>
                    <a:pt x="45" y="345"/>
                  </a:lnTo>
                  <a:lnTo>
                    <a:pt x="58" y="359"/>
                  </a:lnTo>
                  <a:lnTo>
                    <a:pt x="72" y="373"/>
                  </a:lnTo>
                  <a:lnTo>
                    <a:pt x="85" y="386"/>
                  </a:lnTo>
                  <a:lnTo>
                    <a:pt x="101" y="402"/>
                  </a:lnTo>
                  <a:lnTo>
                    <a:pt x="101" y="415"/>
                  </a:lnTo>
                  <a:lnTo>
                    <a:pt x="101" y="431"/>
                  </a:lnTo>
                  <a:lnTo>
                    <a:pt x="85" y="444"/>
                  </a:lnTo>
                  <a:lnTo>
                    <a:pt x="85" y="46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1" name="Freeform 1101">
              <a:extLst>
                <a:ext uri="{FF2B5EF4-FFF2-40B4-BE49-F238E27FC236}">
                  <a16:creationId xmlns:a16="http://schemas.microsoft.com/office/drawing/2014/main" id="{DC41AC91-8BEA-9757-2398-9589E2F5EA73}"/>
                </a:ext>
              </a:extLst>
            </p:cNvPr>
            <p:cNvSpPr>
              <a:spLocks/>
            </p:cNvSpPr>
            <p:nvPr>
              <p:custDataLst>
                <p:tags r:id="rId52"/>
              </p:custDataLst>
            </p:nvPr>
          </p:nvSpPr>
          <p:spPr bwMode="auto">
            <a:xfrm>
              <a:off x="6052860" y="4222689"/>
              <a:ext cx="1132165" cy="763588"/>
            </a:xfrm>
            <a:custGeom>
              <a:avLst/>
              <a:gdLst>
                <a:gd name="T0" fmla="*/ 270026 w 1038"/>
                <a:gd name="T1" fmla="*/ 693420 h 775"/>
                <a:gd name="T2" fmla="*/ 270026 w 1038"/>
                <a:gd name="T3" fmla="*/ 648683 h 775"/>
                <a:gd name="T4" fmla="*/ 187486 w 1038"/>
                <a:gd name="T5" fmla="*/ 662530 h 775"/>
                <a:gd name="T6" fmla="*/ 119095 w 1038"/>
                <a:gd name="T7" fmla="*/ 648683 h 775"/>
                <a:gd name="T8" fmla="*/ 101407 w 1038"/>
                <a:gd name="T9" fmla="*/ 616728 h 775"/>
                <a:gd name="T10" fmla="*/ 101407 w 1038"/>
                <a:gd name="T11" fmla="*/ 571992 h 775"/>
                <a:gd name="T12" fmla="*/ 50704 w 1038"/>
                <a:gd name="T13" fmla="*/ 554949 h 775"/>
                <a:gd name="T14" fmla="*/ 31837 w 1038"/>
                <a:gd name="T15" fmla="*/ 495300 h 775"/>
                <a:gd name="T16" fmla="*/ 16508 w 1038"/>
                <a:gd name="T17" fmla="*/ 447368 h 775"/>
                <a:gd name="T18" fmla="*/ 16508 w 1038"/>
                <a:gd name="T19" fmla="*/ 418608 h 775"/>
                <a:gd name="T20" fmla="*/ 68391 w 1038"/>
                <a:gd name="T21" fmla="*/ 356829 h 775"/>
                <a:gd name="T22" fmla="*/ 102586 w 1038"/>
                <a:gd name="T23" fmla="*/ 313157 h 775"/>
                <a:gd name="T24" fmla="*/ 153290 w 1038"/>
                <a:gd name="T25" fmla="*/ 282268 h 775"/>
                <a:gd name="T26" fmla="*/ 169798 w 1038"/>
                <a:gd name="T27" fmla="*/ 189599 h 775"/>
                <a:gd name="T28" fmla="*/ 221681 w 1038"/>
                <a:gd name="T29" fmla="*/ 158709 h 775"/>
                <a:gd name="T30" fmla="*/ 272385 w 1038"/>
                <a:gd name="T31" fmla="*/ 112907 h 775"/>
                <a:gd name="T32" fmla="*/ 274743 w 1038"/>
                <a:gd name="T33" fmla="*/ 53258 h 775"/>
                <a:gd name="T34" fmla="*/ 377329 w 1038"/>
                <a:gd name="T35" fmla="*/ 70301 h 775"/>
                <a:gd name="T36" fmla="*/ 445720 w 1038"/>
                <a:gd name="T37" fmla="*/ 66040 h 775"/>
                <a:gd name="T38" fmla="*/ 544769 w 1038"/>
                <a:gd name="T39" fmla="*/ 82017 h 775"/>
                <a:gd name="T40" fmla="*/ 608444 w 1038"/>
                <a:gd name="T41" fmla="*/ 44737 h 775"/>
                <a:gd name="T42" fmla="*/ 676834 w 1038"/>
                <a:gd name="T43" fmla="*/ 33020 h 775"/>
                <a:gd name="T44" fmla="*/ 761734 w 1038"/>
                <a:gd name="T45" fmla="*/ 11717 h 775"/>
                <a:gd name="T46" fmla="*/ 866678 w 1038"/>
                <a:gd name="T47" fmla="*/ 66040 h 775"/>
                <a:gd name="T48" fmla="*/ 935069 w 1038"/>
                <a:gd name="T49" fmla="*/ 141666 h 775"/>
                <a:gd name="T50" fmla="*/ 969265 w 1038"/>
                <a:gd name="T51" fmla="*/ 204511 h 775"/>
                <a:gd name="T52" fmla="*/ 1019968 w 1038"/>
                <a:gd name="T53" fmla="*/ 266290 h 775"/>
                <a:gd name="T54" fmla="*/ 1002281 w 1038"/>
                <a:gd name="T55" fmla="*/ 311027 h 775"/>
                <a:gd name="T56" fmla="*/ 1019968 w 1038"/>
                <a:gd name="T57" fmla="*/ 356829 h 775"/>
                <a:gd name="T58" fmla="*/ 1019968 w 1038"/>
                <a:gd name="T59" fmla="*/ 433521 h 775"/>
                <a:gd name="T60" fmla="*/ 1090718 w 1038"/>
                <a:gd name="T61" fmla="*/ 460150 h 775"/>
                <a:gd name="T62" fmla="*/ 1127271 w 1038"/>
                <a:gd name="T63" fmla="*/ 444172 h 775"/>
                <a:gd name="T64" fmla="*/ 1189767 w 1038"/>
                <a:gd name="T65" fmla="*/ 460150 h 775"/>
                <a:gd name="T66" fmla="*/ 1223962 w 1038"/>
                <a:gd name="T67" fmla="*/ 524059 h 775"/>
                <a:gd name="T68" fmla="*/ 1189767 w 1038"/>
                <a:gd name="T69" fmla="*/ 571992 h 775"/>
                <a:gd name="T70" fmla="*/ 1155571 w 1038"/>
                <a:gd name="T71" fmla="*/ 554949 h 775"/>
                <a:gd name="T72" fmla="*/ 1120196 w 1038"/>
                <a:gd name="T73" fmla="*/ 571992 h 775"/>
                <a:gd name="T74" fmla="*/ 1120196 w 1038"/>
                <a:gd name="T75" fmla="*/ 616728 h 775"/>
                <a:gd name="T76" fmla="*/ 1104867 w 1038"/>
                <a:gd name="T77" fmla="*/ 648683 h 775"/>
                <a:gd name="T78" fmla="*/ 1120196 w 1038"/>
                <a:gd name="T79" fmla="*/ 710463 h 775"/>
                <a:gd name="T80" fmla="*/ 1102509 w 1038"/>
                <a:gd name="T81" fmla="*/ 761590 h 775"/>
                <a:gd name="T82" fmla="*/ 1002281 w 1038"/>
                <a:gd name="T83" fmla="*/ 722179 h 775"/>
                <a:gd name="T84" fmla="*/ 932711 w 1038"/>
                <a:gd name="T85" fmla="*/ 718984 h 775"/>
                <a:gd name="T86" fmla="*/ 864320 w 1038"/>
                <a:gd name="T87" fmla="*/ 699811 h 775"/>
                <a:gd name="T88" fmla="*/ 757017 w 1038"/>
                <a:gd name="T89" fmla="*/ 761590 h 775"/>
                <a:gd name="T90" fmla="*/ 666222 w 1038"/>
                <a:gd name="T91" fmla="*/ 821239 h 775"/>
                <a:gd name="T92" fmla="*/ 578965 w 1038"/>
                <a:gd name="T93" fmla="*/ 811653 h 775"/>
                <a:gd name="T94" fmla="*/ 494066 w 1038"/>
                <a:gd name="T95" fmla="*/ 811653 h 775"/>
                <a:gd name="T96" fmla="*/ 409166 w 1038"/>
                <a:gd name="T97" fmla="*/ 798871 h 775"/>
                <a:gd name="T98" fmla="*/ 323088 w 1038"/>
                <a:gd name="T99" fmla="*/ 788219 h 775"/>
                <a:gd name="T100" fmla="*/ 306580 w 1038"/>
                <a:gd name="T101" fmla="*/ 739222 h 775"/>
                <a:gd name="T102" fmla="*/ 304222 w 1038"/>
                <a:gd name="T103" fmla="*/ 732831 h 77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038" h="775">
                  <a:moveTo>
                    <a:pt x="258" y="688"/>
                  </a:moveTo>
                  <a:lnTo>
                    <a:pt x="243" y="657"/>
                  </a:lnTo>
                  <a:lnTo>
                    <a:pt x="229" y="651"/>
                  </a:lnTo>
                  <a:lnTo>
                    <a:pt x="229" y="638"/>
                  </a:lnTo>
                  <a:lnTo>
                    <a:pt x="245" y="622"/>
                  </a:lnTo>
                  <a:lnTo>
                    <a:pt x="229" y="609"/>
                  </a:lnTo>
                  <a:lnTo>
                    <a:pt x="202" y="622"/>
                  </a:lnTo>
                  <a:lnTo>
                    <a:pt x="188" y="638"/>
                  </a:lnTo>
                  <a:lnTo>
                    <a:pt x="159" y="622"/>
                  </a:lnTo>
                  <a:lnTo>
                    <a:pt x="144" y="609"/>
                  </a:lnTo>
                  <a:lnTo>
                    <a:pt x="130" y="609"/>
                  </a:lnTo>
                  <a:lnTo>
                    <a:pt x="101" y="609"/>
                  </a:lnTo>
                  <a:lnTo>
                    <a:pt x="86" y="609"/>
                  </a:lnTo>
                  <a:lnTo>
                    <a:pt x="86" y="593"/>
                  </a:lnTo>
                  <a:lnTo>
                    <a:pt x="86" y="579"/>
                  </a:lnTo>
                  <a:lnTo>
                    <a:pt x="101" y="566"/>
                  </a:lnTo>
                  <a:lnTo>
                    <a:pt x="101" y="550"/>
                  </a:lnTo>
                  <a:lnTo>
                    <a:pt x="86" y="537"/>
                  </a:lnTo>
                  <a:lnTo>
                    <a:pt x="72" y="521"/>
                  </a:lnTo>
                  <a:lnTo>
                    <a:pt x="56" y="521"/>
                  </a:lnTo>
                  <a:lnTo>
                    <a:pt x="43" y="521"/>
                  </a:lnTo>
                  <a:lnTo>
                    <a:pt x="43" y="492"/>
                  </a:lnTo>
                  <a:lnTo>
                    <a:pt x="27" y="481"/>
                  </a:lnTo>
                  <a:lnTo>
                    <a:pt x="27" y="465"/>
                  </a:lnTo>
                  <a:lnTo>
                    <a:pt x="27" y="436"/>
                  </a:lnTo>
                  <a:lnTo>
                    <a:pt x="27" y="420"/>
                  </a:lnTo>
                  <a:lnTo>
                    <a:pt x="14" y="420"/>
                  </a:lnTo>
                  <a:lnTo>
                    <a:pt x="0" y="420"/>
                  </a:lnTo>
                  <a:lnTo>
                    <a:pt x="14" y="393"/>
                  </a:lnTo>
                  <a:lnTo>
                    <a:pt x="29" y="364"/>
                  </a:lnTo>
                  <a:lnTo>
                    <a:pt x="43" y="351"/>
                  </a:lnTo>
                  <a:lnTo>
                    <a:pt x="58" y="335"/>
                  </a:lnTo>
                  <a:lnTo>
                    <a:pt x="72" y="322"/>
                  </a:lnTo>
                  <a:lnTo>
                    <a:pt x="87" y="306"/>
                  </a:lnTo>
                  <a:lnTo>
                    <a:pt x="87" y="294"/>
                  </a:lnTo>
                  <a:lnTo>
                    <a:pt x="101" y="294"/>
                  </a:lnTo>
                  <a:lnTo>
                    <a:pt x="115" y="279"/>
                  </a:lnTo>
                  <a:lnTo>
                    <a:pt x="130" y="265"/>
                  </a:lnTo>
                  <a:lnTo>
                    <a:pt x="130" y="221"/>
                  </a:lnTo>
                  <a:lnTo>
                    <a:pt x="144" y="207"/>
                  </a:lnTo>
                  <a:lnTo>
                    <a:pt x="144" y="178"/>
                  </a:lnTo>
                  <a:lnTo>
                    <a:pt x="159" y="163"/>
                  </a:lnTo>
                  <a:lnTo>
                    <a:pt x="173" y="149"/>
                  </a:lnTo>
                  <a:lnTo>
                    <a:pt x="188" y="149"/>
                  </a:lnTo>
                  <a:lnTo>
                    <a:pt x="202" y="135"/>
                  </a:lnTo>
                  <a:lnTo>
                    <a:pt x="217" y="120"/>
                  </a:lnTo>
                  <a:lnTo>
                    <a:pt x="231" y="106"/>
                  </a:lnTo>
                  <a:lnTo>
                    <a:pt x="231" y="91"/>
                  </a:lnTo>
                  <a:lnTo>
                    <a:pt x="208" y="56"/>
                  </a:lnTo>
                  <a:lnTo>
                    <a:pt x="233" y="50"/>
                  </a:lnTo>
                  <a:lnTo>
                    <a:pt x="274" y="50"/>
                  </a:lnTo>
                  <a:lnTo>
                    <a:pt x="301" y="56"/>
                  </a:lnTo>
                  <a:lnTo>
                    <a:pt x="320" y="66"/>
                  </a:lnTo>
                  <a:lnTo>
                    <a:pt x="336" y="77"/>
                  </a:lnTo>
                  <a:lnTo>
                    <a:pt x="363" y="81"/>
                  </a:lnTo>
                  <a:lnTo>
                    <a:pt x="378" y="62"/>
                  </a:lnTo>
                  <a:lnTo>
                    <a:pt x="404" y="56"/>
                  </a:lnTo>
                  <a:lnTo>
                    <a:pt x="419" y="56"/>
                  </a:lnTo>
                  <a:lnTo>
                    <a:pt x="462" y="77"/>
                  </a:lnTo>
                  <a:lnTo>
                    <a:pt x="477" y="66"/>
                  </a:lnTo>
                  <a:lnTo>
                    <a:pt x="506" y="42"/>
                  </a:lnTo>
                  <a:lnTo>
                    <a:pt x="516" y="42"/>
                  </a:lnTo>
                  <a:lnTo>
                    <a:pt x="541" y="42"/>
                  </a:lnTo>
                  <a:lnTo>
                    <a:pt x="568" y="42"/>
                  </a:lnTo>
                  <a:lnTo>
                    <a:pt x="574" y="31"/>
                  </a:lnTo>
                  <a:lnTo>
                    <a:pt x="580" y="13"/>
                  </a:lnTo>
                  <a:lnTo>
                    <a:pt x="621" y="0"/>
                  </a:lnTo>
                  <a:lnTo>
                    <a:pt x="646" y="11"/>
                  </a:lnTo>
                  <a:lnTo>
                    <a:pt x="677" y="19"/>
                  </a:lnTo>
                  <a:lnTo>
                    <a:pt x="693" y="33"/>
                  </a:lnTo>
                  <a:lnTo>
                    <a:pt x="735" y="62"/>
                  </a:lnTo>
                  <a:lnTo>
                    <a:pt x="729" y="112"/>
                  </a:lnTo>
                  <a:lnTo>
                    <a:pt x="764" y="120"/>
                  </a:lnTo>
                  <a:lnTo>
                    <a:pt x="793" y="133"/>
                  </a:lnTo>
                  <a:lnTo>
                    <a:pt x="793" y="163"/>
                  </a:lnTo>
                  <a:lnTo>
                    <a:pt x="807" y="178"/>
                  </a:lnTo>
                  <a:lnTo>
                    <a:pt x="822" y="192"/>
                  </a:lnTo>
                  <a:lnTo>
                    <a:pt x="850" y="207"/>
                  </a:lnTo>
                  <a:lnTo>
                    <a:pt x="850" y="221"/>
                  </a:lnTo>
                  <a:lnTo>
                    <a:pt x="865" y="250"/>
                  </a:lnTo>
                  <a:lnTo>
                    <a:pt x="865" y="263"/>
                  </a:lnTo>
                  <a:lnTo>
                    <a:pt x="865" y="292"/>
                  </a:lnTo>
                  <a:lnTo>
                    <a:pt x="850" y="292"/>
                  </a:lnTo>
                  <a:lnTo>
                    <a:pt x="850" y="306"/>
                  </a:lnTo>
                  <a:lnTo>
                    <a:pt x="850" y="322"/>
                  </a:lnTo>
                  <a:lnTo>
                    <a:pt x="865" y="335"/>
                  </a:lnTo>
                  <a:lnTo>
                    <a:pt x="865" y="349"/>
                  </a:lnTo>
                  <a:lnTo>
                    <a:pt x="865" y="378"/>
                  </a:lnTo>
                  <a:lnTo>
                    <a:pt x="865" y="407"/>
                  </a:lnTo>
                  <a:lnTo>
                    <a:pt x="879" y="430"/>
                  </a:lnTo>
                  <a:lnTo>
                    <a:pt x="910" y="422"/>
                  </a:lnTo>
                  <a:lnTo>
                    <a:pt x="925" y="432"/>
                  </a:lnTo>
                  <a:lnTo>
                    <a:pt x="935" y="436"/>
                  </a:lnTo>
                  <a:lnTo>
                    <a:pt x="945" y="432"/>
                  </a:lnTo>
                  <a:lnTo>
                    <a:pt x="956" y="417"/>
                  </a:lnTo>
                  <a:lnTo>
                    <a:pt x="987" y="422"/>
                  </a:lnTo>
                  <a:lnTo>
                    <a:pt x="997" y="426"/>
                  </a:lnTo>
                  <a:lnTo>
                    <a:pt x="1009" y="432"/>
                  </a:lnTo>
                  <a:lnTo>
                    <a:pt x="1028" y="457"/>
                  </a:lnTo>
                  <a:lnTo>
                    <a:pt x="1038" y="436"/>
                  </a:lnTo>
                  <a:lnTo>
                    <a:pt x="1038" y="492"/>
                  </a:lnTo>
                  <a:lnTo>
                    <a:pt x="1024" y="521"/>
                  </a:lnTo>
                  <a:lnTo>
                    <a:pt x="1009" y="521"/>
                  </a:lnTo>
                  <a:lnTo>
                    <a:pt x="1009" y="537"/>
                  </a:lnTo>
                  <a:lnTo>
                    <a:pt x="995" y="550"/>
                  </a:lnTo>
                  <a:lnTo>
                    <a:pt x="980" y="550"/>
                  </a:lnTo>
                  <a:lnTo>
                    <a:pt x="980" y="521"/>
                  </a:lnTo>
                  <a:lnTo>
                    <a:pt x="966" y="508"/>
                  </a:lnTo>
                  <a:lnTo>
                    <a:pt x="950" y="521"/>
                  </a:lnTo>
                  <a:lnTo>
                    <a:pt x="950" y="537"/>
                  </a:lnTo>
                  <a:lnTo>
                    <a:pt x="937" y="566"/>
                  </a:lnTo>
                  <a:lnTo>
                    <a:pt x="937" y="579"/>
                  </a:lnTo>
                  <a:lnTo>
                    <a:pt x="950" y="579"/>
                  </a:lnTo>
                  <a:lnTo>
                    <a:pt x="966" y="579"/>
                  </a:lnTo>
                  <a:lnTo>
                    <a:pt x="950" y="593"/>
                  </a:lnTo>
                  <a:lnTo>
                    <a:pt x="937" y="609"/>
                  </a:lnTo>
                  <a:lnTo>
                    <a:pt x="937" y="622"/>
                  </a:lnTo>
                  <a:lnTo>
                    <a:pt x="937" y="651"/>
                  </a:lnTo>
                  <a:lnTo>
                    <a:pt x="950" y="667"/>
                  </a:lnTo>
                  <a:lnTo>
                    <a:pt x="937" y="694"/>
                  </a:lnTo>
                  <a:lnTo>
                    <a:pt x="937" y="709"/>
                  </a:lnTo>
                  <a:lnTo>
                    <a:pt x="935" y="715"/>
                  </a:lnTo>
                  <a:lnTo>
                    <a:pt x="879" y="684"/>
                  </a:lnTo>
                  <a:lnTo>
                    <a:pt x="863" y="684"/>
                  </a:lnTo>
                  <a:lnTo>
                    <a:pt x="850" y="678"/>
                  </a:lnTo>
                  <a:lnTo>
                    <a:pt x="838" y="678"/>
                  </a:lnTo>
                  <a:lnTo>
                    <a:pt x="807" y="684"/>
                  </a:lnTo>
                  <a:lnTo>
                    <a:pt x="791" y="675"/>
                  </a:lnTo>
                  <a:lnTo>
                    <a:pt x="764" y="675"/>
                  </a:lnTo>
                  <a:lnTo>
                    <a:pt x="751" y="675"/>
                  </a:lnTo>
                  <a:lnTo>
                    <a:pt x="733" y="657"/>
                  </a:lnTo>
                  <a:lnTo>
                    <a:pt x="677" y="675"/>
                  </a:lnTo>
                  <a:lnTo>
                    <a:pt x="663" y="678"/>
                  </a:lnTo>
                  <a:lnTo>
                    <a:pt x="642" y="715"/>
                  </a:lnTo>
                  <a:lnTo>
                    <a:pt x="605" y="746"/>
                  </a:lnTo>
                  <a:lnTo>
                    <a:pt x="574" y="756"/>
                  </a:lnTo>
                  <a:lnTo>
                    <a:pt x="565" y="771"/>
                  </a:lnTo>
                  <a:lnTo>
                    <a:pt x="532" y="775"/>
                  </a:lnTo>
                  <a:lnTo>
                    <a:pt x="506" y="762"/>
                  </a:lnTo>
                  <a:lnTo>
                    <a:pt x="491" y="762"/>
                  </a:lnTo>
                  <a:lnTo>
                    <a:pt x="460" y="762"/>
                  </a:lnTo>
                  <a:lnTo>
                    <a:pt x="444" y="762"/>
                  </a:lnTo>
                  <a:lnTo>
                    <a:pt x="419" y="762"/>
                  </a:lnTo>
                  <a:lnTo>
                    <a:pt x="388" y="762"/>
                  </a:lnTo>
                  <a:lnTo>
                    <a:pt x="369" y="750"/>
                  </a:lnTo>
                  <a:lnTo>
                    <a:pt x="347" y="750"/>
                  </a:lnTo>
                  <a:lnTo>
                    <a:pt x="316" y="750"/>
                  </a:lnTo>
                  <a:lnTo>
                    <a:pt x="291" y="750"/>
                  </a:lnTo>
                  <a:lnTo>
                    <a:pt x="274" y="740"/>
                  </a:lnTo>
                  <a:lnTo>
                    <a:pt x="270" y="719"/>
                  </a:lnTo>
                  <a:lnTo>
                    <a:pt x="264" y="700"/>
                  </a:lnTo>
                  <a:lnTo>
                    <a:pt x="260" y="694"/>
                  </a:lnTo>
                  <a:lnTo>
                    <a:pt x="260" y="688"/>
                  </a:lnTo>
                  <a:lnTo>
                    <a:pt x="258" y="688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2" name="Freeform 1103">
              <a:extLst>
                <a:ext uri="{FF2B5EF4-FFF2-40B4-BE49-F238E27FC236}">
                  <a16:creationId xmlns:a16="http://schemas.microsoft.com/office/drawing/2014/main" id="{B0EB68F0-28BD-60EB-9979-81253CF73004}"/>
                </a:ext>
              </a:extLst>
            </p:cNvPr>
            <p:cNvSpPr>
              <a:spLocks/>
            </p:cNvSpPr>
            <p:nvPr>
              <p:custDataLst>
                <p:tags r:id="rId53"/>
              </p:custDataLst>
            </p:nvPr>
          </p:nvSpPr>
          <p:spPr bwMode="auto">
            <a:xfrm>
              <a:off x="6807638" y="5190390"/>
              <a:ext cx="377388" cy="280471"/>
            </a:xfrm>
            <a:custGeom>
              <a:avLst/>
              <a:gdLst>
                <a:gd name="T0" fmla="*/ 254253 w 345"/>
                <a:gd name="T1" fmla="*/ 15847 h 287"/>
                <a:gd name="T2" fmla="*/ 271991 w 345"/>
                <a:gd name="T3" fmla="*/ 30638 h 287"/>
                <a:gd name="T4" fmla="*/ 271991 w 345"/>
                <a:gd name="T5" fmla="*/ 47542 h 287"/>
                <a:gd name="T6" fmla="*/ 271991 w 345"/>
                <a:gd name="T7" fmla="*/ 61276 h 287"/>
                <a:gd name="T8" fmla="*/ 303921 w 345"/>
                <a:gd name="T9" fmla="*/ 61276 h 287"/>
                <a:gd name="T10" fmla="*/ 339398 w 345"/>
                <a:gd name="T11" fmla="*/ 91914 h 287"/>
                <a:gd name="T12" fmla="*/ 357136 w 345"/>
                <a:gd name="T13" fmla="*/ 91914 h 287"/>
                <a:gd name="T14" fmla="*/ 391431 w 345"/>
                <a:gd name="T15" fmla="*/ 106705 h 287"/>
                <a:gd name="T16" fmla="*/ 407987 w 345"/>
                <a:gd name="T17" fmla="*/ 106705 h 287"/>
                <a:gd name="T18" fmla="*/ 407987 w 345"/>
                <a:gd name="T19" fmla="*/ 137343 h 287"/>
                <a:gd name="T20" fmla="*/ 391431 w 345"/>
                <a:gd name="T21" fmla="*/ 153191 h 287"/>
                <a:gd name="T22" fmla="*/ 373692 w 345"/>
                <a:gd name="T23" fmla="*/ 153191 h 287"/>
                <a:gd name="T24" fmla="*/ 339398 w 345"/>
                <a:gd name="T25" fmla="*/ 153191 h 287"/>
                <a:gd name="T26" fmla="*/ 303921 w 345"/>
                <a:gd name="T27" fmla="*/ 153191 h 287"/>
                <a:gd name="T28" fmla="*/ 288547 w 345"/>
                <a:gd name="T29" fmla="*/ 153191 h 287"/>
                <a:gd name="T30" fmla="*/ 254253 w 345"/>
                <a:gd name="T31" fmla="*/ 165869 h 287"/>
                <a:gd name="T32" fmla="*/ 237697 w 345"/>
                <a:gd name="T33" fmla="*/ 182772 h 287"/>
                <a:gd name="T34" fmla="*/ 219958 w 345"/>
                <a:gd name="T35" fmla="*/ 196507 h 287"/>
                <a:gd name="T36" fmla="*/ 185664 w 345"/>
                <a:gd name="T37" fmla="*/ 213411 h 287"/>
                <a:gd name="T38" fmla="*/ 169108 w 345"/>
                <a:gd name="T39" fmla="*/ 227145 h 287"/>
                <a:gd name="T40" fmla="*/ 169108 w 345"/>
                <a:gd name="T41" fmla="*/ 241936 h 287"/>
                <a:gd name="T42" fmla="*/ 134813 w 345"/>
                <a:gd name="T43" fmla="*/ 257783 h 287"/>
                <a:gd name="T44" fmla="*/ 118257 w 345"/>
                <a:gd name="T45" fmla="*/ 274687 h 287"/>
                <a:gd name="T46" fmla="*/ 68589 w 345"/>
                <a:gd name="T47" fmla="*/ 288421 h 287"/>
                <a:gd name="T48" fmla="*/ 49668 w 345"/>
                <a:gd name="T49" fmla="*/ 303212 h 287"/>
                <a:gd name="T50" fmla="*/ 31929 w 345"/>
                <a:gd name="T51" fmla="*/ 288421 h 287"/>
                <a:gd name="T52" fmla="*/ 68589 w 345"/>
                <a:gd name="T53" fmla="*/ 257783 h 287"/>
                <a:gd name="T54" fmla="*/ 83963 w 345"/>
                <a:gd name="T55" fmla="*/ 257783 h 287"/>
                <a:gd name="T56" fmla="*/ 83963 w 345"/>
                <a:gd name="T57" fmla="*/ 241936 h 287"/>
                <a:gd name="T58" fmla="*/ 83963 w 345"/>
                <a:gd name="T59" fmla="*/ 227145 h 287"/>
                <a:gd name="T60" fmla="*/ 68589 w 345"/>
                <a:gd name="T61" fmla="*/ 241936 h 287"/>
                <a:gd name="T62" fmla="*/ 49668 w 345"/>
                <a:gd name="T63" fmla="*/ 241936 h 287"/>
                <a:gd name="T64" fmla="*/ 15373 w 345"/>
                <a:gd name="T65" fmla="*/ 241936 h 287"/>
                <a:gd name="T66" fmla="*/ 0 w 345"/>
                <a:gd name="T67" fmla="*/ 227145 h 287"/>
                <a:gd name="T68" fmla="*/ 15373 w 345"/>
                <a:gd name="T69" fmla="*/ 213411 h 287"/>
                <a:gd name="T70" fmla="*/ 15373 w 345"/>
                <a:gd name="T71" fmla="*/ 196507 h 287"/>
                <a:gd name="T72" fmla="*/ 31929 w 345"/>
                <a:gd name="T73" fmla="*/ 182772 h 287"/>
                <a:gd name="T74" fmla="*/ 31929 w 345"/>
                <a:gd name="T75" fmla="*/ 153191 h 287"/>
                <a:gd name="T76" fmla="*/ 31929 w 345"/>
                <a:gd name="T77" fmla="*/ 137343 h 287"/>
                <a:gd name="T78" fmla="*/ 49668 w 345"/>
                <a:gd name="T79" fmla="*/ 137343 h 287"/>
                <a:gd name="T80" fmla="*/ 49668 w 345"/>
                <a:gd name="T81" fmla="*/ 122553 h 287"/>
                <a:gd name="T82" fmla="*/ 68589 w 345"/>
                <a:gd name="T83" fmla="*/ 106705 h 287"/>
                <a:gd name="T84" fmla="*/ 68589 w 345"/>
                <a:gd name="T85" fmla="*/ 91914 h 287"/>
                <a:gd name="T86" fmla="*/ 68589 w 345"/>
                <a:gd name="T87" fmla="*/ 76067 h 287"/>
                <a:gd name="T88" fmla="*/ 49668 w 345"/>
                <a:gd name="T89" fmla="*/ 76067 h 287"/>
                <a:gd name="T90" fmla="*/ 31929 w 345"/>
                <a:gd name="T91" fmla="*/ 61276 h 287"/>
                <a:gd name="T92" fmla="*/ 31929 w 345"/>
                <a:gd name="T93" fmla="*/ 47542 h 287"/>
                <a:gd name="T94" fmla="*/ 49668 w 345"/>
                <a:gd name="T95" fmla="*/ 30638 h 287"/>
                <a:gd name="T96" fmla="*/ 49668 w 345"/>
                <a:gd name="T97" fmla="*/ 15847 h 287"/>
                <a:gd name="T98" fmla="*/ 68589 w 345"/>
                <a:gd name="T99" fmla="*/ 15847 h 287"/>
                <a:gd name="T100" fmla="*/ 83963 w 345"/>
                <a:gd name="T101" fmla="*/ 15847 h 287"/>
                <a:gd name="T102" fmla="*/ 100519 w 345"/>
                <a:gd name="T103" fmla="*/ 0 h 287"/>
                <a:gd name="T104" fmla="*/ 118257 w 345"/>
                <a:gd name="T105" fmla="*/ 0 h 287"/>
                <a:gd name="T106" fmla="*/ 134813 w 345"/>
                <a:gd name="T107" fmla="*/ 0 h 287"/>
                <a:gd name="T108" fmla="*/ 152552 w 345"/>
                <a:gd name="T109" fmla="*/ 0 h 287"/>
                <a:gd name="T110" fmla="*/ 152552 w 345"/>
                <a:gd name="T111" fmla="*/ 15847 h 287"/>
                <a:gd name="T112" fmla="*/ 169108 w 345"/>
                <a:gd name="T113" fmla="*/ 15847 h 287"/>
                <a:gd name="T114" fmla="*/ 203402 w 345"/>
                <a:gd name="T115" fmla="*/ 15847 h 287"/>
                <a:gd name="T116" fmla="*/ 254253 w 345"/>
                <a:gd name="T117" fmla="*/ 15847 h 287"/>
                <a:gd name="T118" fmla="*/ 254253 w 345"/>
                <a:gd name="T119" fmla="*/ 15847 h 28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45" h="287">
                  <a:moveTo>
                    <a:pt x="215" y="15"/>
                  </a:moveTo>
                  <a:lnTo>
                    <a:pt x="230" y="29"/>
                  </a:lnTo>
                  <a:lnTo>
                    <a:pt x="230" y="45"/>
                  </a:lnTo>
                  <a:lnTo>
                    <a:pt x="230" y="58"/>
                  </a:lnTo>
                  <a:lnTo>
                    <a:pt x="257" y="58"/>
                  </a:lnTo>
                  <a:lnTo>
                    <a:pt x="287" y="87"/>
                  </a:lnTo>
                  <a:lnTo>
                    <a:pt x="302" y="87"/>
                  </a:lnTo>
                  <a:lnTo>
                    <a:pt x="331" y="101"/>
                  </a:lnTo>
                  <a:lnTo>
                    <a:pt x="345" y="101"/>
                  </a:lnTo>
                  <a:lnTo>
                    <a:pt x="345" y="130"/>
                  </a:lnTo>
                  <a:lnTo>
                    <a:pt x="331" y="145"/>
                  </a:lnTo>
                  <a:lnTo>
                    <a:pt x="316" y="145"/>
                  </a:lnTo>
                  <a:lnTo>
                    <a:pt x="287" y="145"/>
                  </a:lnTo>
                  <a:lnTo>
                    <a:pt x="257" y="145"/>
                  </a:lnTo>
                  <a:lnTo>
                    <a:pt x="244" y="145"/>
                  </a:lnTo>
                  <a:lnTo>
                    <a:pt x="215" y="157"/>
                  </a:lnTo>
                  <a:lnTo>
                    <a:pt x="201" y="173"/>
                  </a:lnTo>
                  <a:lnTo>
                    <a:pt x="186" y="186"/>
                  </a:lnTo>
                  <a:lnTo>
                    <a:pt x="157" y="202"/>
                  </a:lnTo>
                  <a:lnTo>
                    <a:pt x="143" y="215"/>
                  </a:lnTo>
                  <a:lnTo>
                    <a:pt x="143" y="229"/>
                  </a:lnTo>
                  <a:lnTo>
                    <a:pt x="114" y="244"/>
                  </a:lnTo>
                  <a:lnTo>
                    <a:pt x="100" y="260"/>
                  </a:lnTo>
                  <a:lnTo>
                    <a:pt x="58" y="273"/>
                  </a:lnTo>
                  <a:lnTo>
                    <a:pt x="42" y="287"/>
                  </a:lnTo>
                  <a:lnTo>
                    <a:pt x="27" y="273"/>
                  </a:lnTo>
                  <a:lnTo>
                    <a:pt x="58" y="244"/>
                  </a:lnTo>
                  <a:lnTo>
                    <a:pt x="71" y="244"/>
                  </a:lnTo>
                  <a:lnTo>
                    <a:pt x="71" y="229"/>
                  </a:lnTo>
                  <a:lnTo>
                    <a:pt x="71" y="215"/>
                  </a:lnTo>
                  <a:lnTo>
                    <a:pt x="58" y="229"/>
                  </a:lnTo>
                  <a:lnTo>
                    <a:pt x="42" y="229"/>
                  </a:lnTo>
                  <a:lnTo>
                    <a:pt x="13" y="229"/>
                  </a:lnTo>
                  <a:lnTo>
                    <a:pt x="0" y="215"/>
                  </a:lnTo>
                  <a:lnTo>
                    <a:pt x="13" y="202"/>
                  </a:lnTo>
                  <a:lnTo>
                    <a:pt x="13" y="186"/>
                  </a:lnTo>
                  <a:lnTo>
                    <a:pt x="27" y="173"/>
                  </a:lnTo>
                  <a:lnTo>
                    <a:pt x="27" y="145"/>
                  </a:lnTo>
                  <a:lnTo>
                    <a:pt x="27" y="130"/>
                  </a:lnTo>
                  <a:lnTo>
                    <a:pt x="42" y="130"/>
                  </a:lnTo>
                  <a:lnTo>
                    <a:pt x="42" y="116"/>
                  </a:lnTo>
                  <a:lnTo>
                    <a:pt x="58" y="101"/>
                  </a:lnTo>
                  <a:lnTo>
                    <a:pt x="58" y="87"/>
                  </a:lnTo>
                  <a:lnTo>
                    <a:pt x="58" y="72"/>
                  </a:lnTo>
                  <a:lnTo>
                    <a:pt x="42" y="72"/>
                  </a:lnTo>
                  <a:lnTo>
                    <a:pt x="27" y="58"/>
                  </a:lnTo>
                  <a:lnTo>
                    <a:pt x="27" y="45"/>
                  </a:lnTo>
                  <a:lnTo>
                    <a:pt x="42" y="29"/>
                  </a:lnTo>
                  <a:lnTo>
                    <a:pt x="42" y="15"/>
                  </a:lnTo>
                  <a:lnTo>
                    <a:pt x="58" y="15"/>
                  </a:lnTo>
                  <a:lnTo>
                    <a:pt x="71" y="15"/>
                  </a:lnTo>
                  <a:lnTo>
                    <a:pt x="85" y="0"/>
                  </a:lnTo>
                  <a:lnTo>
                    <a:pt x="100" y="0"/>
                  </a:lnTo>
                  <a:lnTo>
                    <a:pt x="114" y="0"/>
                  </a:lnTo>
                  <a:lnTo>
                    <a:pt x="129" y="0"/>
                  </a:lnTo>
                  <a:lnTo>
                    <a:pt x="129" y="15"/>
                  </a:lnTo>
                  <a:lnTo>
                    <a:pt x="143" y="15"/>
                  </a:lnTo>
                  <a:lnTo>
                    <a:pt x="172" y="15"/>
                  </a:lnTo>
                  <a:lnTo>
                    <a:pt x="215" y="1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3" name="Freeform 1107">
              <a:extLst>
                <a:ext uri="{FF2B5EF4-FFF2-40B4-BE49-F238E27FC236}">
                  <a16:creationId xmlns:a16="http://schemas.microsoft.com/office/drawing/2014/main" id="{8734702E-C3A4-C9E9-FC4E-86566F115F0F}"/>
                </a:ext>
              </a:extLst>
            </p:cNvPr>
            <p:cNvSpPr>
              <a:spLocks/>
            </p:cNvSpPr>
            <p:nvPr>
              <p:custDataLst>
                <p:tags r:id="rId54"/>
              </p:custDataLst>
            </p:nvPr>
          </p:nvSpPr>
          <p:spPr bwMode="auto">
            <a:xfrm>
              <a:off x="5917764" y="5159553"/>
              <a:ext cx="218797" cy="424379"/>
            </a:xfrm>
            <a:custGeom>
              <a:avLst/>
              <a:gdLst>
                <a:gd name="T0" fmla="*/ 236537 w 202"/>
                <a:gd name="T1" fmla="*/ 289929 h 432"/>
                <a:gd name="T2" fmla="*/ 236537 w 202"/>
                <a:gd name="T3" fmla="*/ 320727 h 432"/>
                <a:gd name="T4" fmla="*/ 202579 w 202"/>
                <a:gd name="T5" fmla="*/ 368517 h 432"/>
                <a:gd name="T6" fmla="*/ 168620 w 202"/>
                <a:gd name="T7" fmla="*/ 381261 h 432"/>
                <a:gd name="T8" fmla="*/ 152227 w 202"/>
                <a:gd name="T9" fmla="*/ 412060 h 432"/>
                <a:gd name="T10" fmla="*/ 118268 w 202"/>
                <a:gd name="T11" fmla="*/ 427990 h 432"/>
                <a:gd name="T12" fmla="*/ 118268 w 202"/>
                <a:gd name="T13" fmla="*/ 458788 h 432"/>
                <a:gd name="T14" fmla="*/ 84310 w 202"/>
                <a:gd name="T15" fmla="*/ 427990 h 432"/>
                <a:gd name="T16" fmla="*/ 50352 w 202"/>
                <a:gd name="T17" fmla="*/ 412060 h 432"/>
                <a:gd name="T18" fmla="*/ 0 w 202"/>
                <a:gd name="T19" fmla="*/ 397191 h 432"/>
                <a:gd name="T20" fmla="*/ 16394 w 202"/>
                <a:gd name="T21" fmla="*/ 368517 h 432"/>
                <a:gd name="T22" fmla="*/ 0 w 202"/>
                <a:gd name="T23" fmla="*/ 352587 h 432"/>
                <a:gd name="T24" fmla="*/ 16394 w 202"/>
                <a:gd name="T25" fmla="*/ 320727 h 432"/>
                <a:gd name="T26" fmla="*/ 0 w 202"/>
                <a:gd name="T27" fmla="*/ 289929 h 432"/>
                <a:gd name="T28" fmla="*/ 16394 w 202"/>
                <a:gd name="T29" fmla="*/ 261254 h 432"/>
                <a:gd name="T30" fmla="*/ 16394 w 202"/>
                <a:gd name="T31" fmla="*/ 214526 h 432"/>
                <a:gd name="T32" fmla="*/ 16394 w 202"/>
                <a:gd name="T33" fmla="*/ 182666 h 432"/>
                <a:gd name="T34" fmla="*/ 16394 w 202"/>
                <a:gd name="T35" fmla="*/ 151867 h 432"/>
                <a:gd name="T36" fmla="*/ 33958 w 202"/>
                <a:gd name="T37" fmla="*/ 138061 h 432"/>
                <a:gd name="T38" fmla="*/ 16394 w 202"/>
                <a:gd name="T39" fmla="*/ 107263 h 432"/>
                <a:gd name="T40" fmla="*/ 16394 w 202"/>
                <a:gd name="T41" fmla="*/ 61597 h 432"/>
                <a:gd name="T42" fmla="*/ 16394 w 202"/>
                <a:gd name="T43" fmla="*/ 30798 h 432"/>
                <a:gd name="T44" fmla="*/ 50352 w 202"/>
                <a:gd name="T45" fmla="*/ 15930 h 432"/>
                <a:gd name="T46" fmla="*/ 99533 w 202"/>
                <a:gd name="T47" fmla="*/ 15930 h 432"/>
                <a:gd name="T48" fmla="*/ 152227 w 202"/>
                <a:gd name="T49" fmla="*/ 30798 h 432"/>
                <a:gd name="T50" fmla="*/ 168620 w 202"/>
                <a:gd name="T51" fmla="*/ 78589 h 432"/>
                <a:gd name="T52" fmla="*/ 152227 w 202"/>
                <a:gd name="T53" fmla="*/ 107263 h 432"/>
                <a:gd name="T54" fmla="*/ 152227 w 202"/>
                <a:gd name="T55" fmla="*/ 151867 h 432"/>
                <a:gd name="T56" fmla="*/ 168620 w 202"/>
                <a:gd name="T57" fmla="*/ 182666 h 432"/>
                <a:gd name="T58" fmla="*/ 183843 w 202"/>
                <a:gd name="T59" fmla="*/ 214526 h 432"/>
                <a:gd name="T60" fmla="*/ 202579 w 202"/>
                <a:gd name="T61" fmla="*/ 261254 h 432"/>
                <a:gd name="T62" fmla="*/ 217801 w 202"/>
                <a:gd name="T63" fmla="*/ 276122 h 43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2" h="432">
                  <a:moveTo>
                    <a:pt x="186" y="260"/>
                  </a:moveTo>
                  <a:lnTo>
                    <a:pt x="202" y="273"/>
                  </a:lnTo>
                  <a:lnTo>
                    <a:pt x="202" y="289"/>
                  </a:lnTo>
                  <a:lnTo>
                    <a:pt x="202" y="302"/>
                  </a:lnTo>
                  <a:lnTo>
                    <a:pt x="186" y="318"/>
                  </a:lnTo>
                  <a:lnTo>
                    <a:pt x="173" y="347"/>
                  </a:lnTo>
                  <a:lnTo>
                    <a:pt x="157" y="359"/>
                  </a:lnTo>
                  <a:lnTo>
                    <a:pt x="144" y="359"/>
                  </a:lnTo>
                  <a:lnTo>
                    <a:pt x="157" y="374"/>
                  </a:lnTo>
                  <a:lnTo>
                    <a:pt x="130" y="388"/>
                  </a:lnTo>
                  <a:lnTo>
                    <a:pt x="115" y="388"/>
                  </a:lnTo>
                  <a:lnTo>
                    <a:pt x="101" y="403"/>
                  </a:lnTo>
                  <a:lnTo>
                    <a:pt x="101" y="417"/>
                  </a:lnTo>
                  <a:lnTo>
                    <a:pt x="101" y="432"/>
                  </a:lnTo>
                  <a:lnTo>
                    <a:pt x="85" y="432"/>
                  </a:lnTo>
                  <a:lnTo>
                    <a:pt x="72" y="403"/>
                  </a:lnTo>
                  <a:lnTo>
                    <a:pt x="72" y="388"/>
                  </a:lnTo>
                  <a:lnTo>
                    <a:pt x="43" y="388"/>
                  </a:lnTo>
                  <a:lnTo>
                    <a:pt x="29" y="374"/>
                  </a:lnTo>
                  <a:lnTo>
                    <a:pt x="0" y="374"/>
                  </a:lnTo>
                  <a:lnTo>
                    <a:pt x="0" y="347"/>
                  </a:lnTo>
                  <a:lnTo>
                    <a:pt x="14" y="347"/>
                  </a:lnTo>
                  <a:lnTo>
                    <a:pt x="14" y="332"/>
                  </a:lnTo>
                  <a:lnTo>
                    <a:pt x="0" y="332"/>
                  </a:lnTo>
                  <a:lnTo>
                    <a:pt x="0" y="318"/>
                  </a:lnTo>
                  <a:lnTo>
                    <a:pt x="14" y="302"/>
                  </a:lnTo>
                  <a:lnTo>
                    <a:pt x="0" y="289"/>
                  </a:lnTo>
                  <a:lnTo>
                    <a:pt x="0" y="273"/>
                  </a:lnTo>
                  <a:lnTo>
                    <a:pt x="0" y="260"/>
                  </a:lnTo>
                  <a:lnTo>
                    <a:pt x="14" y="246"/>
                  </a:lnTo>
                  <a:lnTo>
                    <a:pt x="14" y="215"/>
                  </a:lnTo>
                  <a:lnTo>
                    <a:pt x="14" y="202"/>
                  </a:lnTo>
                  <a:lnTo>
                    <a:pt x="14" y="188"/>
                  </a:lnTo>
                  <a:lnTo>
                    <a:pt x="14" y="172"/>
                  </a:lnTo>
                  <a:lnTo>
                    <a:pt x="14" y="159"/>
                  </a:lnTo>
                  <a:lnTo>
                    <a:pt x="14" y="143"/>
                  </a:lnTo>
                  <a:lnTo>
                    <a:pt x="29" y="143"/>
                  </a:lnTo>
                  <a:lnTo>
                    <a:pt x="29" y="130"/>
                  </a:lnTo>
                  <a:lnTo>
                    <a:pt x="29" y="116"/>
                  </a:lnTo>
                  <a:lnTo>
                    <a:pt x="14" y="101"/>
                  </a:lnTo>
                  <a:lnTo>
                    <a:pt x="14" y="74"/>
                  </a:lnTo>
                  <a:lnTo>
                    <a:pt x="14" y="58"/>
                  </a:lnTo>
                  <a:lnTo>
                    <a:pt x="14" y="45"/>
                  </a:lnTo>
                  <a:lnTo>
                    <a:pt x="14" y="29"/>
                  </a:lnTo>
                  <a:lnTo>
                    <a:pt x="29" y="15"/>
                  </a:lnTo>
                  <a:lnTo>
                    <a:pt x="43" y="15"/>
                  </a:lnTo>
                  <a:lnTo>
                    <a:pt x="72" y="0"/>
                  </a:lnTo>
                  <a:lnTo>
                    <a:pt x="85" y="15"/>
                  </a:lnTo>
                  <a:lnTo>
                    <a:pt x="101" y="29"/>
                  </a:lnTo>
                  <a:lnTo>
                    <a:pt x="130" y="29"/>
                  </a:lnTo>
                  <a:lnTo>
                    <a:pt x="130" y="45"/>
                  </a:lnTo>
                  <a:lnTo>
                    <a:pt x="144" y="74"/>
                  </a:lnTo>
                  <a:lnTo>
                    <a:pt x="144" y="87"/>
                  </a:lnTo>
                  <a:lnTo>
                    <a:pt x="130" y="101"/>
                  </a:lnTo>
                  <a:lnTo>
                    <a:pt x="130" y="116"/>
                  </a:lnTo>
                  <a:lnTo>
                    <a:pt x="130" y="143"/>
                  </a:lnTo>
                  <a:lnTo>
                    <a:pt x="144" y="159"/>
                  </a:lnTo>
                  <a:lnTo>
                    <a:pt x="144" y="172"/>
                  </a:lnTo>
                  <a:lnTo>
                    <a:pt x="144" y="202"/>
                  </a:lnTo>
                  <a:lnTo>
                    <a:pt x="157" y="202"/>
                  </a:lnTo>
                  <a:lnTo>
                    <a:pt x="157" y="231"/>
                  </a:lnTo>
                  <a:lnTo>
                    <a:pt x="173" y="246"/>
                  </a:lnTo>
                  <a:lnTo>
                    <a:pt x="186" y="26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4" name="Freeform 1109">
              <a:extLst>
                <a:ext uri="{FF2B5EF4-FFF2-40B4-BE49-F238E27FC236}">
                  <a16:creationId xmlns:a16="http://schemas.microsoft.com/office/drawing/2014/main" id="{2A43AC06-F260-1585-91DB-A44FCC51057B}"/>
                </a:ext>
              </a:extLst>
            </p:cNvPr>
            <p:cNvSpPr>
              <a:spLocks/>
            </p:cNvSpPr>
            <p:nvPr>
              <p:custDataLst>
                <p:tags r:id="rId55"/>
              </p:custDataLst>
            </p:nvPr>
          </p:nvSpPr>
          <p:spPr bwMode="auto">
            <a:xfrm>
              <a:off x="5186482" y="4504630"/>
              <a:ext cx="1215866" cy="897216"/>
            </a:xfrm>
            <a:custGeom>
              <a:avLst/>
              <a:gdLst>
                <a:gd name="T0" fmla="*/ 1296798 w 1117"/>
                <a:gd name="T1" fmla="*/ 817708 h 911"/>
                <a:gd name="T2" fmla="*/ 1229723 w 1117"/>
                <a:gd name="T3" fmla="*/ 757018 h 911"/>
                <a:gd name="T4" fmla="*/ 1195596 w 1117"/>
                <a:gd name="T5" fmla="*/ 664387 h 911"/>
                <a:gd name="T6" fmla="*/ 1246197 w 1117"/>
                <a:gd name="T7" fmla="*/ 604763 h 911"/>
                <a:gd name="T8" fmla="*/ 1229723 w 1117"/>
                <a:gd name="T9" fmla="*/ 558980 h 911"/>
                <a:gd name="T10" fmla="*/ 1195596 w 1117"/>
                <a:gd name="T11" fmla="*/ 497226 h 911"/>
                <a:gd name="T12" fmla="*/ 1246197 w 1117"/>
                <a:gd name="T13" fmla="*/ 418436 h 911"/>
                <a:gd name="T14" fmla="*/ 1229723 w 1117"/>
                <a:gd name="T15" fmla="*/ 358812 h 911"/>
                <a:gd name="T16" fmla="*/ 1127344 w 1117"/>
                <a:gd name="T17" fmla="*/ 358812 h 911"/>
                <a:gd name="T18" fmla="*/ 1042617 w 1117"/>
                <a:gd name="T19" fmla="*/ 344970 h 911"/>
                <a:gd name="T20" fmla="*/ 1059091 w 1117"/>
                <a:gd name="T21" fmla="*/ 282152 h 911"/>
                <a:gd name="T22" fmla="*/ 993192 w 1117"/>
                <a:gd name="T23" fmla="*/ 251275 h 911"/>
                <a:gd name="T24" fmla="*/ 974364 w 1117"/>
                <a:gd name="T25" fmla="*/ 160773 h 911"/>
                <a:gd name="T26" fmla="*/ 959066 w 1117"/>
                <a:gd name="T27" fmla="*/ 114990 h 911"/>
                <a:gd name="T28" fmla="*/ 869632 w 1117"/>
                <a:gd name="T29" fmla="*/ 114990 h 911"/>
                <a:gd name="T30" fmla="*/ 782551 w 1117"/>
                <a:gd name="T31" fmla="*/ 114990 h 911"/>
                <a:gd name="T32" fmla="*/ 701354 w 1117"/>
                <a:gd name="T33" fmla="*/ 143738 h 911"/>
                <a:gd name="T34" fmla="*/ 618980 w 1117"/>
                <a:gd name="T35" fmla="*/ 177809 h 911"/>
                <a:gd name="T36" fmla="*/ 551904 w 1117"/>
                <a:gd name="T37" fmla="*/ 160773 h 911"/>
                <a:gd name="T38" fmla="*/ 497773 w 1117"/>
                <a:gd name="T39" fmla="*/ 129896 h 911"/>
                <a:gd name="T40" fmla="*/ 447172 w 1117"/>
                <a:gd name="T41" fmla="*/ 68142 h 911"/>
                <a:gd name="T42" fmla="*/ 408339 w 1117"/>
                <a:gd name="T43" fmla="*/ 9583 h 911"/>
                <a:gd name="T44" fmla="*/ 310667 w 1117"/>
                <a:gd name="T45" fmla="*/ 18100 h 911"/>
                <a:gd name="T46" fmla="*/ 196520 w 1117"/>
                <a:gd name="T47" fmla="*/ 44718 h 911"/>
                <a:gd name="T48" fmla="*/ 145919 w 1117"/>
                <a:gd name="T49" fmla="*/ 66013 h 911"/>
                <a:gd name="T50" fmla="*/ 72960 w 1117"/>
                <a:gd name="T51" fmla="*/ 30877 h 911"/>
                <a:gd name="T52" fmla="*/ 23535 w 1117"/>
                <a:gd name="T53" fmla="*/ 70272 h 911"/>
                <a:gd name="T54" fmla="*/ 0 w 1117"/>
                <a:gd name="T55" fmla="*/ 114990 h 911"/>
                <a:gd name="T56" fmla="*/ 57662 w 1117"/>
                <a:gd name="T57" fmla="*/ 143738 h 911"/>
                <a:gd name="T58" fmla="*/ 41187 w 1117"/>
                <a:gd name="T59" fmla="*/ 208686 h 911"/>
                <a:gd name="T60" fmla="*/ 24712 w 1117"/>
                <a:gd name="T61" fmla="*/ 251275 h 911"/>
                <a:gd name="T62" fmla="*/ 57662 w 1117"/>
                <a:gd name="T63" fmla="*/ 327935 h 911"/>
                <a:gd name="T64" fmla="*/ 109439 w 1117"/>
                <a:gd name="T65" fmla="*/ 237433 h 911"/>
                <a:gd name="T66" fmla="*/ 177692 w 1117"/>
                <a:gd name="T67" fmla="*/ 282152 h 911"/>
                <a:gd name="T68" fmla="*/ 177692 w 1117"/>
                <a:gd name="T69" fmla="*/ 389689 h 911"/>
                <a:gd name="T70" fmla="*/ 244768 w 1117"/>
                <a:gd name="T71" fmla="*/ 418436 h 911"/>
                <a:gd name="T72" fmla="*/ 244768 w 1117"/>
                <a:gd name="T73" fmla="*/ 466349 h 911"/>
                <a:gd name="T74" fmla="*/ 313020 w 1117"/>
                <a:gd name="T75" fmla="*/ 543009 h 911"/>
                <a:gd name="T76" fmla="*/ 431874 w 1117"/>
                <a:gd name="T77" fmla="*/ 573886 h 911"/>
                <a:gd name="T78" fmla="*/ 534253 w 1117"/>
                <a:gd name="T79" fmla="*/ 664387 h 911"/>
                <a:gd name="T80" fmla="*/ 618980 w 1117"/>
                <a:gd name="T81" fmla="*/ 710170 h 911"/>
                <a:gd name="T82" fmla="*/ 704884 w 1117"/>
                <a:gd name="T83" fmla="*/ 741047 h 911"/>
                <a:gd name="T84" fmla="*/ 737834 w 1117"/>
                <a:gd name="T85" fmla="*/ 802801 h 911"/>
                <a:gd name="T86" fmla="*/ 806086 w 1117"/>
                <a:gd name="T87" fmla="*/ 817708 h 911"/>
                <a:gd name="T88" fmla="*/ 806086 w 1117"/>
                <a:gd name="T89" fmla="*/ 741047 h 911"/>
                <a:gd name="T90" fmla="*/ 889637 w 1117"/>
                <a:gd name="T91" fmla="*/ 726141 h 911"/>
                <a:gd name="T92" fmla="*/ 959066 w 1117"/>
                <a:gd name="T93" fmla="*/ 788960 h 911"/>
                <a:gd name="T94" fmla="*/ 940238 w 1117"/>
                <a:gd name="T95" fmla="*/ 864555 h 911"/>
                <a:gd name="T96" fmla="*/ 974364 w 1117"/>
                <a:gd name="T97" fmla="*/ 925245 h 911"/>
                <a:gd name="T98" fmla="*/ 1027319 w 1117"/>
                <a:gd name="T99" fmla="*/ 956122 h 911"/>
                <a:gd name="T100" fmla="*/ 1093218 w 1117"/>
                <a:gd name="T101" fmla="*/ 956122 h 911"/>
                <a:gd name="T102" fmla="*/ 1195596 w 1117"/>
                <a:gd name="T103" fmla="*/ 908209 h 911"/>
                <a:gd name="T104" fmla="*/ 1262672 w 1117"/>
                <a:gd name="T105" fmla="*/ 908209 h 911"/>
                <a:gd name="T106" fmla="*/ 1280324 w 1117"/>
                <a:gd name="T107" fmla="*/ 864555 h 9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7" h="911">
                  <a:moveTo>
                    <a:pt x="1088" y="810"/>
                  </a:moveTo>
                  <a:lnTo>
                    <a:pt x="1102" y="797"/>
                  </a:lnTo>
                  <a:lnTo>
                    <a:pt x="1102" y="783"/>
                  </a:lnTo>
                  <a:lnTo>
                    <a:pt x="1102" y="768"/>
                  </a:lnTo>
                  <a:lnTo>
                    <a:pt x="1088" y="754"/>
                  </a:lnTo>
                  <a:lnTo>
                    <a:pt x="1073" y="741"/>
                  </a:lnTo>
                  <a:lnTo>
                    <a:pt x="1059" y="725"/>
                  </a:lnTo>
                  <a:lnTo>
                    <a:pt x="1045" y="711"/>
                  </a:lnTo>
                  <a:lnTo>
                    <a:pt x="1016" y="696"/>
                  </a:lnTo>
                  <a:lnTo>
                    <a:pt x="1016" y="667"/>
                  </a:lnTo>
                  <a:lnTo>
                    <a:pt x="1016" y="653"/>
                  </a:lnTo>
                  <a:lnTo>
                    <a:pt x="1016" y="624"/>
                  </a:lnTo>
                  <a:lnTo>
                    <a:pt x="1030" y="624"/>
                  </a:lnTo>
                  <a:lnTo>
                    <a:pt x="1030" y="597"/>
                  </a:lnTo>
                  <a:lnTo>
                    <a:pt x="1030" y="582"/>
                  </a:lnTo>
                  <a:lnTo>
                    <a:pt x="1059" y="568"/>
                  </a:lnTo>
                  <a:lnTo>
                    <a:pt x="1059" y="552"/>
                  </a:lnTo>
                  <a:lnTo>
                    <a:pt x="1073" y="539"/>
                  </a:lnTo>
                  <a:lnTo>
                    <a:pt x="1059" y="525"/>
                  </a:lnTo>
                  <a:lnTo>
                    <a:pt x="1045" y="525"/>
                  </a:lnTo>
                  <a:lnTo>
                    <a:pt x="1030" y="525"/>
                  </a:lnTo>
                  <a:lnTo>
                    <a:pt x="1030" y="510"/>
                  </a:lnTo>
                  <a:lnTo>
                    <a:pt x="1016" y="496"/>
                  </a:lnTo>
                  <a:lnTo>
                    <a:pt x="1016" y="467"/>
                  </a:lnTo>
                  <a:lnTo>
                    <a:pt x="1001" y="438"/>
                  </a:lnTo>
                  <a:lnTo>
                    <a:pt x="1016" y="438"/>
                  </a:lnTo>
                  <a:lnTo>
                    <a:pt x="1030" y="424"/>
                  </a:lnTo>
                  <a:lnTo>
                    <a:pt x="1059" y="393"/>
                  </a:lnTo>
                  <a:lnTo>
                    <a:pt x="1045" y="366"/>
                  </a:lnTo>
                  <a:lnTo>
                    <a:pt x="1030" y="366"/>
                  </a:lnTo>
                  <a:lnTo>
                    <a:pt x="1030" y="353"/>
                  </a:lnTo>
                  <a:lnTo>
                    <a:pt x="1045" y="337"/>
                  </a:lnTo>
                  <a:lnTo>
                    <a:pt x="1030" y="324"/>
                  </a:lnTo>
                  <a:lnTo>
                    <a:pt x="1001" y="337"/>
                  </a:lnTo>
                  <a:lnTo>
                    <a:pt x="987" y="353"/>
                  </a:lnTo>
                  <a:lnTo>
                    <a:pt x="958" y="337"/>
                  </a:lnTo>
                  <a:lnTo>
                    <a:pt x="943" y="324"/>
                  </a:lnTo>
                  <a:lnTo>
                    <a:pt x="929" y="324"/>
                  </a:lnTo>
                  <a:lnTo>
                    <a:pt x="900" y="324"/>
                  </a:lnTo>
                  <a:lnTo>
                    <a:pt x="886" y="324"/>
                  </a:lnTo>
                  <a:lnTo>
                    <a:pt x="886" y="308"/>
                  </a:lnTo>
                  <a:lnTo>
                    <a:pt x="886" y="294"/>
                  </a:lnTo>
                  <a:lnTo>
                    <a:pt x="900" y="281"/>
                  </a:lnTo>
                  <a:lnTo>
                    <a:pt x="900" y="265"/>
                  </a:lnTo>
                  <a:lnTo>
                    <a:pt x="886" y="252"/>
                  </a:lnTo>
                  <a:lnTo>
                    <a:pt x="873" y="236"/>
                  </a:lnTo>
                  <a:lnTo>
                    <a:pt x="857" y="236"/>
                  </a:lnTo>
                  <a:lnTo>
                    <a:pt x="844" y="236"/>
                  </a:lnTo>
                  <a:lnTo>
                    <a:pt x="844" y="207"/>
                  </a:lnTo>
                  <a:lnTo>
                    <a:pt x="828" y="196"/>
                  </a:lnTo>
                  <a:lnTo>
                    <a:pt x="828" y="180"/>
                  </a:lnTo>
                  <a:lnTo>
                    <a:pt x="828" y="151"/>
                  </a:lnTo>
                  <a:lnTo>
                    <a:pt x="828" y="135"/>
                  </a:lnTo>
                  <a:lnTo>
                    <a:pt x="815" y="135"/>
                  </a:lnTo>
                  <a:lnTo>
                    <a:pt x="799" y="135"/>
                  </a:lnTo>
                  <a:lnTo>
                    <a:pt x="815" y="108"/>
                  </a:lnTo>
                  <a:lnTo>
                    <a:pt x="791" y="103"/>
                  </a:lnTo>
                  <a:lnTo>
                    <a:pt x="772" y="95"/>
                  </a:lnTo>
                  <a:lnTo>
                    <a:pt x="739" y="95"/>
                  </a:lnTo>
                  <a:lnTo>
                    <a:pt x="739" y="108"/>
                  </a:lnTo>
                  <a:lnTo>
                    <a:pt x="718" y="110"/>
                  </a:lnTo>
                  <a:lnTo>
                    <a:pt x="714" y="116"/>
                  </a:lnTo>
                  <a:lnTo>
                    <a:pt x="698" y="99"/>
                  </a:lnTo>
                  <a:lnTo>
                    <a:pt x="665" y="108"/>
                  </a:lnTo>
                  <a:lnTo>
                    <a:pt x="644" y="124"/>
                  </a:lnTo>
                  <a:lnTo>
                    <a:pt x="632" y="128"/>
                  </a:lnTo>
                  <a:lnTo>
                    <a:pt x="607" y="128"/>
                  </a:lnTo>
                  <a:lnTo>
                    <a:pt x="596" y="135"/>
                  </a:lnTo>
                  <a:lnTo>
                    <a:pt x="578" y="153"/>
                  </a:lnTo>
                  <a:lnTo>
                    <a:pt x="561" y="170"/>
                  </a:lnTo>
                  <a:lnTo>
                    <a:pt x="553" y="174"/>
                  </a:lnTo>
                  <a:lnTo>
                    <a:pt x="526" y="167"/>
                  </a:lnTo>
                  <a:lnTo>
                    <a:pt x="512" y="167"/>
                  </a:lnTo>
                  <a:lnTo>
                    <a:pt x="497" y="167"/>
                  </a:lnTo>
                  <a:lnTo>
                    <a:pt x="483" y="167"/>
                  </a:lnTo>
                  <a:lnTo>
                    <a:pt x="469" y="151"/>
                  </a:lnTo>
                  <a:lnTo>
                    <a:pt x="454" y="151"/>
                  </a:lnTo>
                  <a:lnTo>
                    <a:pt x="454" y="135"/>
                  </a:lnTo>
                  <a:lnTo>
                    <a:pt x="438" y="135"/>
                  </a:lnTo>
                  <a:lnTo>
                    <a:pt x="423" y="122"/>
                  </a:lnTo>
                  <a:lnTo>
                    <a:pt x="409" y="108"/>
                  </a:lnTo>
                  <a:lnTo>
                    <a:pt x="396" y="93"/>
                  </a:lnTo>
                  <a:lnTo>
                    <a:pt x="380" y="79"/>
                  </a:lnTo>
                  <a:lnTo>
                    <a:pt x="380" y="64"/>
                  </a:lnTo>
                  <a:lnTo>
                    <a:pt x="380" y="50"/>
                  </a:lnTo>
                  <a:lnTo>
                    <a:pt x="367" y="37"/>
                  </a:lnTo>
                  <a:lnTo>
                    <a:pt x="351" y="21"/>
                  </a:lnTo>
                  <a:lnTo>
                    <a:pt x="347" y="9"/>
                  </a:lnTo>
                  <a:lnTo>
                    <a:pt x="314" y="0"/>
                  </a:lnTo>
                  <a:lnTo>
                    <a:pt x="293" y="17"/>
                  </a:lnTo>
                  <a:lnTo>
                    <a:pt x="277" y="13"/>
                  </a:lnTo>
                  <a:lnTo>
                    <a:pt x="264" y="17"/>
                  </a:lnTo>
                  <a:lnTo>
                    <a:pt x="252" y="21"/>
                  </a:lnTo>
                  <a:lnTo>
                    <a:pt x="237" y="21"/>
                  </a:lnTo>
                  <a:lnTo>
                    <a:pt x="177" y="21"/>
                  </a:lnTo>
                  <a:lnTo>
                    <a:pt x="167" y="42"/>
                  </a:lnTo>
                  <a:lnTo>
                    <a:pt x="167" y="46"/>
                  </a:lnTo>
                  <a:lnTo>
                    <a:pt x="149" y="42"/>
                  </a:lnTo>
                  <a:lnTo>
                    <a:pt x="128" y="50"/>
                  </a:lnTo>
                  <a:lnTo>
                    <a:pt x="124" y="62"/>
                  </a:lnTo>
                  <a:lnTo>
                    <a:pt x="107" y="50"/>
                  </a:lnTo>
                  <a:lnTo>
                    <a:pt x="93" y="50"/>
                  </a:lnTo>
                  <a:lnTo>
                    <a:pt x="78" y="50"/>
                  </a:lnTo>
                  <a:lnTo>
                    <a:pt x="62" y="29"/>
                  </a:lnTo>
                  <a:lnTo>
                    <a:pt x="51" y="29"/>
                  </a:lnTo>
                  <a:lnTo>
                    <a:pt x="20" y="39"/>
                  </a:lnTo>
                  <a:lnTo>
                    <a:pt x="16" y="54"/>
                  </a:lnTo>
                  <a:lnTo>
                    <a:pt x="20" y="66"/>
                  </a:lnTo>
                  <a:lnTo>
                    <a:pt x="23" y="79"/>
                  </a:lnTo>
                  <a:lnTo>
                    <a:pt x="23" y="91"/>
                  </a:lnTo>
                  <a:lnTo>
                    <a:pt x="20" y="95"/>
                  </a:lnTo>
                  <a:lnTo>
                    <a:pt x="0" y="108"/>
                  </a:lnTo>
                  <a:lnTo>
                    <a:pt x="20" y="124"/>
                  </a:lnTo>
                  <a:lnTo>
                    <a:pt x="20" y="145"/>
                  </a:lnTo>
                  <a:lnTo>
                    <a:pt x="35" y="151"/>
                  </a:lnTo>
                  <a:lnTo>
                    <a:pt x="49" y="135"/>
                  </a:lnTo>
                  <a:lnTo>
                    <a:pt x="49" y="151"/>
                  </a:lnTo>
                  <a:lnTo>
                    <a:pt x="49" y="167"/>
                  </a:lnTo>
                  <a:lnTo>
                    <a:pt x="49" y="180"/>
                  </a:lnTo>
                  <a:lnTo>
                    <a:pt x="35" y="196"/>
                  </a:lnTo>
                  <a:lnTo>
                    <a:pt x="21" y="196"/>
                  </a:lnTo>
                  <a:lnTo>
                    <a:pt x="6" y="207"/>
                  </a:lnTo>
                  <a:lnTo>
                    <a:pt x="21" y="223"/>
                  </a:lnTo>
                  <a:lnTo>
                    <a:pt x="21" y="236"/>
                  </a:lnTo>
                  <a:lnTo>
                    <a:pt x="21" y="265"/>
                  </a:lnTo>
                  <a:lnTo>
                    <a:pt x="35" y="281"/>
                  </a:lnTo>
                  <a:lnTo>
                    <a:pt x="35" y="294"/>
                  </a:lnTo>
                  <a:lnTo>
                    <a:pt x="49" y="308"/>
                  </a:lnTo>
                  <a:lnTo>
                    <a:pt x="64" y="281"/>
                  </a:lnTo>
                  <a:lnTo>
                    <a:pt x="78" y="265"/>
                  </a:lnTo>
                  <a:lnTo>
                    <a:pt x="93" y="236"/>
                  </a:lnTo>
                  <a:lnTo>
                    <a:pt x="93" y="223"/>
                  </a:lnTo>
                  <a:lnTo>
                    <a:pt x="107" y="223"/>
                  </a:lnTo>
                  <a:lnTo>
                    <a:pt x="122" y="236"/>
                  </a:lnTo>
                  <a:lnTo>
                    <a:pt x="136" y="252"/>
                  </a:lnTo>
                  <a:lnTo>
                    <a:pt x="151" y="265"/>
                  </a:lnTo>
                  <a:lnTo>
                    <a:pt x="165" y="294"/>
                  </a:lnTo>
                  <a:lnTo>
                    <a:pt x="151" y="324"/>
                  </a:lnTo>
                  <a:lnTo>
                    <a:pt x="151" y="337"/>
                  </a:lnTo>
                  <a:lnTo>
                    <a:pt x="151" y="366"/>
                  </a:lnTo>
                  <a:lnTo>
                    <a:pt x="180" y="366"/>
                  </a:lnTo>
                  <a:lnTo>
                    <a:pt x="180" y="382"/>
                  </a:lnTo>
                  <a:lnTo>
                    <a:pt x="194" y="382"/>
                  </a:lnTo>
                  <a:lnTo>
                    <a:pt x="208" y="393"/>
                  </a:lnTo>
                  <a:lnTo>
                    <a:pt x="223" y="409"/>
                  </a:lnTo>
                  <a:lnTo>
                    <a:pt x="180" y="409"/>
                  </a:lnTo>
                  <a:lnTo>
                    <a:pt x="194" y="424"/>
                  </a:lnTo>
                  <a:lnTo>
                    <a:pt x="208" y="438"/>
                  </a:lnTo>
                  <a:lnTo>
                    <a:pt x="223" y="467"/>
                  </a:lnTo>
                  <a:lnTo>
                    <a:pt x="237" y="467"/>
                  </a:lnTo>
                  <a:lnTo>
                    <a:pt x="266" y="496"/>
                  </a:lnTo>
                  <a:lnTo>
                    <a:pt x="266" y="510"/>
                  </a:lnTo>
                  <a:lnTo>
                    <a:pt x="295" y="525"/>
                  </a:lnTo>
                  <a:lnTo>
                    <a:pt x="324" y="510"/>
                  </a:lnTo>
                  <a:lnTo>
                    <a:pt x="338" y="510"/>
                  </a:lnTo>
                  <a:lnTo>
                    <a:pt x="367" y="539"/>
                  </a:lnTo>
                  <a:lnTo>
                    <a:pt x="396" y="568"/>
                  </a:lnTo>
                  <a:lnTo>
                    <a:pt x="409" y="597"/>
                  </a:lnTo>
                  <a:lnTo>
                    <a:pt x="438" y="597"/>
                  </a:lnTo>
                  <a:lnTo>
                    <a:pt x="454" y="624"/>
                  </a:lnTo>
                  <a:lnTo>
                    <a:pt x="483" y="640"/>
                  </a:lnTo>
                  <a:lnTo>
                    <a:pt x="497" y="640"/>
                  </a:lnTo>
                  <a:lnTo>
                    <a:pt x="512" y="667"/>
                  </a:lnTo>
                  <a:lnTo>
                    <a:pt x="526" y="667"/>
                  </a:lnTo>
                  <a:lnTo>
                    <a:pt x="541" y="682"/>
                  </a:lnTo>
                  <a:lnTo>
                    <a:pt x="570" y="682"/>
                  </a:lnTo>
                  <a:lnTo>
                    <a:pt x="584" y="682"/>
                  </a:lnTo>
                  <a:lnTo>
                    <a:pt x="599" y="696"/>
                  </a:lnTo>
                  <a:lnTo>
                    <a:pt x="599" y="711"/>
                  </a:lnTo>
                  <a:lnTo>
                    <a:pt x="611" y="725"/>
                  </a:lnTo>
                  <a:lnTo>
                    <a:pt x="627" y="725"/>
                  </a:lnTo>
                  <a:lnTo>
                    <a:pt x="627" y="754"/>
                  </a:lnTo>
                  <a:lnTo>
                    <a:pt x="654" y="754"/>
                  </a:lnTo>
                  <a:lnTo>
                    <a:pt x="654" y="768"/>
                  </a:lnTo>
                  <a:lnTo>
                    <a:pt x="669" y="768"/>
                  </a:lnTo>
                  <a:lnTo>
                    <a:pt x="685" y="768"/>
                  </a:lnTo>
                  <a:lnTo>
                    <a:pt x="685" y="741"/>
                  </a:lnTo>
                  <a:lnTo>
                    <a:pt x="685" y="725"/>
                  </a:lnTo>
                  <a:lnTo>
                    <a:pt x="685" y="711"/>
                  </a:lnTo>
                  <a:lnTo>
                    <a:pt x="685" y="696"/>
                  </a:lnTo>
                  <a:lnTo>
                    <a:pt x="698" y="682"/>
                  </a:lnTo>
                  <a:lnTo>
                    <a:pt x="712" y="682"/>
                  </a:lnTo>
                  <a:lnTo>
                    <a:pt x="741" y="667"/>
                  </a:lnTo>
                  <a:lnTo>
                    <a:pt x="756" y="682"/>
                  </a:lnTo>
                  <a:lnTo>
                    <a:pt x="772" y="696"/>
                  </a:lnTo>
                  <a:lnTo>
                    <a:pt x="799" y="696"/>
                  </a:lnTo>
                  <a:lnTo>
                    <a:pt x="799" y="711"/>
                  </a:lnTo>
                  <a:lnTo>
                    <a:pt x="815" y="741"/>
                  </a:lnTo>
                  <a:lnTo>
                    <a:pt x="815" y="754"/>
                  </a:lnTo>
                  <a:lnTo>
                    <a:pt x="799" y="768"/>
                  </a:lnTo>
                  <a:lnTo>
                    <a:pt x="799" y="783"/>
                  </a:lnTo>
                  <a:lnTo>
                    <a:pt x="799" y="812"/>
                  </a:lnTo>
                  <a:lnTo>
                    <a:pt x="815" y="826"/>
                  </a:lnTo>
                  <a:lnTo>
                    <a:pt x="815" y="841"/>
                  </a:lnTo>
                  <a:lnTo>
                    <a:pt x="815" y="869"/>
                  </a:lnTo>
                  <a:lnTo>
                    <a:pt x="828" y="869"/>
                  </a:lnTo>
                  <a:lnTo>
                    <a:pt x="828" y="898"/>
                  </a:lnTo>
                  <a:lnTo>
                    <a:pt x="844" y="911"/>
                  </a:lnTo>
                  <a:lnTo>
                    <a:pt x="857" y="898"/>
                  </a:lnTo>
                  <a:lnTo>
                    <a:pt x="873" y="898"/>
                  </a:lnTo>
                  <a:lnTo>
                    <a:pt x="873" y="882"/>
                  </a:lnTo>
                  <a:lnTo>
                    <a:pt x="886" y="898"/>
                  </a:lnTo>
                  <a:lnTo>
                    <a:pt x="916" y="898"/>
                  </a:lnTo>
                  <a:lnTo>
                    <a:pt x="929" y="898"/>
                  </a:lnTo>
                  <a:lnTo>
                    <a:pt x="958" y="882"/>
                  </a:lnTo>
                  <a:lnTo>
                    <a:pt x="987" y="882"/>
                  </a:lnTo>
                  <a:lnTo>
                    <a:pt x="1001" y="869"/>
                  </a:lnTo>
                  <a:lnTo>
                    <a:pt x="1016" y="853"/>
                  </a:lnTo>
                  <a:lnTo>
                    <a:pt x="1030" y="869"/>
                  </a:lnTo>
                  <a:lnTo>
                    <a:pt x="1045" y="869"/>
                  </a:lnTo>
                  <a:lnTo>
                    <a:pt x="1059" y="869"/>
                  </a:lnTo>
                  <a:lnTo>
                    <a:pt x="1073" y="853"/>
                  </a:lnTo>
                  <a:lnTo>
                    <a:pt x="1088" y="841"/>
                  </a:lnTo>
                  <a:lnTo>
                    <a:pt x="1117" y="826"/>
                  </a:lnTo>
                  <a:lnTo>
                    <a:pt x="1088" y="812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5" name="Freeform 1110">
              <a:extLst>
                <a:ext uri="{FF2B5EF4-FFF2-40B4-BE49-F238E27FC236}">
                  <a16:creationId xmlns:a16="http://schemas.microsoft.com/office/drawing/2014/main" id="{609BD7E2-59E0-323B-4BD0-1B7631556287}"/>
                </a:ext>
              </a:extLst>
            </p:cNvPr>
            <p:cNvSpPr>
              <a:spLocks/>
            </p:cNvSpPr>
            <p:nvPr>
              <p:custDataLst>
                <p:tags r:id="rId56"/>
              </p:custDataLst>
            </p:nvPr>
          </p:nvSpPr>
          <p:spPr bwMode="auto">
            <a:xfrm>
              <a:off x="3600570" y="4918730"/>
              <a:ext cx="66079" cy="49927"/>
            </a:xfrm>
            <a:custGeom>
              <a:avLst/>
              <a:gdLst>
                <a:gd name="T0" fmla="*/ 0 w 60"/>
                <a:gd name="T1" fmla="*/ 21798 h 52"/>
                <a:gd name="T2" fmla="*/ 8334 w 60"/>
                <a:gd name="T3" fmla="*/ 9342 h 52"/>
                <a:gd name="T4" fmla="*/ 22622 w 60"/>
                <a:gd name="T5" fmla="*/ 3114 h 52"/>
                <a:gd name="T6" fmla="*/ 42862 w 60"/>
                <a:gd name="T7" fmla="*/ 0 h 52"/>
                <a:gd name="T8" fmla="*/ 54768 w 60"/>
                <a:gd name="T9" fmla="*/ 0 h 52"/>
                <a:gd name="T10" fmla="*/ 71437 w 60"/>
                <a:gd name="T11" fmla="*/ 19722 h 52"/>
                <a:gd name="T12" fmla="*/ 71437 w 60"/>
                <a:gd name="T13" fmla="*/ 41519 h 52"/>
                <a:gd name="T14" fmla="*/ 54768 w 60"/>
                <a:gd name="T15" fmla="*/ 53975 h 52"/>
                <a:gd name="T16" fmla="*/ 42862 w 60"/>
                <a:gd name="T17" fmla="*/ 53975 h 52"/>
                <a:gd name="T18" fmla="*/ 27384 w 60"/>
                <a:gd name="T19" fmla="*/ 51899 h 52"/>
                <a:gd name="T20" fmla="*/ 8334 w 60"/>
                <a:gd name="T21" fmla="*/ 45671 h 52"/>
                <a:gd name="T22" fmla="*/ 0 w 60"/>
                <a:gd name="T23" fmla="*/ 21798 h 52"/>
                <a:gd name="T24" fmla="*/ 0 w 60"/>
                <a:gd name="T25" fmla="*/ 21798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0" h="52">
                  <a:moveTo>
                    <a:pt x="0" y="21"/>
                  </a:moveTo>
                  <a:lnTo>
                    <a:pt x="7" y="9"/>
                  </a:lnTo>
                  <a:lnTo>
                    <a:pt x="19" y="3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60" y="19"/>
                  </a:lnTo>
                  <a:lnTo>
                    <a:pt x="60" y="40"/>
                  </a:lnTo>
                  <a:lnTo>
                    <a:pt x="46" y="52"/>
                  </a:lnTo>
                  <a:lnTo>
                    <a:pt x="36" y="52"/>
                  </a:lnTo>
                  <a:lnTo>
                    <a:pt x="23" y="50"/>
                  </a:lnTo>
                  <a:lnTo>
                    <a:pt x="7" y="44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6" name="Freeform 1111">
              <a:extLst>
                <a:ext uri="{FF2B5EF4-FFF2-40B4-BE49-F238E27FC236}">
                  <a16:creationId xmlns:a16="http://schemas.microsoft.com/office/drawing/2014/main" id="{CE359546-13D4-CD0F-6D11-9091E0DFDE4D}"/>
                </a:ext>
              </a:extLst>
            </p:cNvPr>
            <p:cNvSpPr>
              <a:spLocks/>
            </p:cNvSpPr>
            <p:nvPr>
              <p:custDataLst>
                <p:tags r:id="rId57"/>
              </p:custDataLst>
            </p:nvPr>
          </p:nvSpPr>
          <p:spPr bwMode="auto">
            <a:xfrm>
              <a:off x="3600570" y="4918730"/>
              <a:ext cx="66079" cy="49927"/>
            </a:xfrm>
            <a:custGeom>
              <a:avLst/>
              <a:gdLst>
                <a:gd name="T0" fmla="*/ 0 w 60"/>
                <a:gd name="T1" fmla="*/ 21798 h 52"/>
                <a:gd name="T2" fmla="*/ 8334 w 60"/>
                <a:gd name="T3" fmla="*/ 9342 h 52"/>
                <a:gd name="T4" fmla="*/ 22622 w 60"/>
                <a:gd name="T5" fmla="*/ 3114 h 52"/>
                <a:gd name="T6" fmla="*/ 42862 w 60"/>
                <a:gd name="T7" fmla="*/ 0 h 52"/>
                <a:gd name="T8" fmla="*/ 54768 w 60"/>
                <a:gd name="T9" fmla="*/ 0 h 52"/>
                <a:gd name="T10" fmla="*/ 71437 w 60"/>
                <a:gd name="T11" fmla="*/ 19722 h 52"/>
                <a:gd name="T12" fmla="*/ 71437 w 60"/>
                <a:gd name="T13" fmla="*/ 41519 h 52"/>
                <a:gd name="T14" fmla="*/ 54768 w 60"/>
                <a:gd name="T15" fmla="*/ 53975 h 52"/>
                <a:gd name="T16" fmla="*/ 42862 w 60"/>
                <a:gd name="T17" fmla="*/ 53975 h 52"/>
                <a:gd name="T18" fmla="*/ 27384 w 60"/>
                <a:gd name="T19" fmla="*/ 51899 h 52"/>
                <a:gd name="T20" fmla="*/ 8334 w 60"/>
                <a:gd name="T21" fmla="*/ 45671 h 52"/>
                <a:gd name="T22" fmla="*/ 0 w 60"/>
                <a:gd name="T23" fmla="*/ 21798 h 52"/>
                <a:gd name="T24" fmla="*/ 0 w 60"/>
                <a:gd name="T25" fmla="*/ 21798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0" h="52">
                  <a:moveTo>
                    <a:pt x="0" y="21"/>
                  </a:moveTo>
                  <a:lnTo>
                    <a:pt x="7" y="9"/>
                  </a:lnTo>
                  <a:lnTo>
                    <a:pt x="19" y="3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60" y="19"/>
                  </a:lnTo>
                  <a:lnTo>
                    <a:pt x="60" y="40"/>
                  </a:lnTo>
                  <a:lnTo>
                    <a:pt x="46" y="52"/>
                  </a:lnTo>
                  <a:lnTo>
                    <a:pt x="36" y="52"/>
                  </a:lnTo>
                  <a:lnTo>
                    <a:pt x="23" y="50"/>
                  </a:lnTo>
                  <a:lnTo>
                    <a:pt x="7" y="44"/>
                  </a:lnTo>
                  <a:lnTo>
                    <a:pt x="0" y="21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7" name="Freeform 1112">
              <a:extLst>
                <a:ext uri="{FF2B5EF4-FFF2-40B4-BE49-F238E27FC236}">
                  <a16:creationId xmlns:a16="http://schemas.microsoft.com/office/drawing/2014/main" id="{EA6103B4-A3FD-F725-2D1D-B2EA999CB132}"/>
                </a:ext>
              </a:extLst>
            </p:cNvPr>
            <p:cNvSpPr>
              <a:spLocks/>
            </p:cNvSpPr>
            <p:nvPr>
              <p:custDataLst>
                <p:tags r:id="rId58"/>
              </p:custDataLst>
            </p:nvPr>
          </p:nvSpPr>
          <p:spPr bwMode="auto">
            <a:xfrm>
              <a:off x="4720986" y="4371003"/>
              <a:ext cx="41116" cy="48458"/>
            </a:xfrm>
            <a:custGeom>
              <a:avLst/>
              <a:gdLst>
                <a:gd name="T0" fmla="*/ 21624 w 37"/>
                <a:gd name="T1" fmla="*/ 0 h 50"/>
                <a:gd name="T2" fmla="*/ 44450 w 37"/>
                <a:gd name="T3" fmla="*/ 15716 h 50"/>
                <a:gd name="T4" fmla="*/ 44450 w 37"/>
                <a:gd name="T5" fmla="*/ 40862 h 50"/>
                <a:gd name="T6" fmla="*/ 39645 w 37"/>
                <a:gd name="T7" fmla="*/ 50292 h 50"/>
                <a:gd name="T8" fmla="*/ 21624 w 37"/>
                <a:gd name="T9" fmla="*/ 52387 h 50"/>
                <a:gd name="T10" fmla="*/ 9611 w 37"/>
                <a:gd name="T11" fmla="*/ 52387 h 50"/>
                <a:gd name="T12" fmla="*/ 0 w 37"/>
                <a:gd name="T13" fmla="*/ 40862 h 50"/>
                <a:gd name="T14" fmla="*/ 0 w 37"/>
                <a:gd name="T15" fmla="*/ 14668 h 50"/>
                <a:gd name="T16" fmla="*/ 16819 w 37"/>
                <a:gd name="T17" fmla="*/ 2095 h 50"/>
                <a:gd name="T18" fmla="*/ 21624 w 37"/>
                <a:gd name="T19" fmla="*/ 0 h 50"/>
                <a:gd name="T20" fmla="*/ 21624 w 37"/>
                <a:gd name="T21" fmla="*/ 0 h 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50">
                  <a:moveTo>
                    <a:pt x="18" y="0"/>
                  </a:moveTo>
                  <a:lnTo>
                    <a:pt x="37" y="15"/>
                  </a:lnTo>
                  <a:lnTo>
                    <a:pt x="37" y="39"/>
                  </a:lnTo>
                  <a:lnTo>
                    <a:pt x="33" y="48"/>
                  </a:lnTo>
                  <a:lnTo>
                    <a:pt x="18" y="50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4"/>
                  </a:lnTo>
                  <a:lnTo>
                    <a:pt x="14" y="2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8" name="Freeform 1113">
              <a:extLst>
                <a:ext uri="{FF2B5EF4-FFF2-40B4-BE49-F238E27FC236}">
                  <a16:creationId xmlns:a16="http://schemas.microsoft.com/office/drawing/2014/main" id="{7440DE63-EF08-AF62-EEA2-3737CC7152B8}"/>
                </a:ext>
              </a:extLst>
            </p:cNvPr>
            <p:cNvSpPr>
              <a:spLocks/>
            </p:cNvSpPr>
            <p:nvPr>
              <p:custDataLst>
                <p:tags r:id="rId59"/>
              </p:custDataLst>
            </p:nvPr>
          </p:nvSpPr>
          <p:spPr bwMode="auto">
            <a:xfrm>
              <a:off x="4720986" y="4371003"/>
              <a:ext cx="41116" cy="48458"/>
            </a:xfrm>
            <a:custGeom>
              <a:avLst/>
              <a:gdLst>
                <a:gd name="T0" fmla="*/ 21624 w 37"/>
                <a:gd name="T1" fmla="*/ 0 h 50"/>
                <a:gd name="T2" fmla="*/ 44450 w 37"/>
                <a:gd name="T3" fmla="*/ 15716 h 50"/>
                <a:gd name="T4" fmla="*/ 44450 w 37"/>
                <a:gd name="T5" fmla="*/ 40862 h 50"/>
                <a:gd name="T6" fmla="*/ 39645 w 37"/>
                <a:gd name="T7" fmla="*/ 50292 h 50"/>
                <a:gd name="T8" fmla="*/ 21624 w 37"/>
                <a:gd name="T9" fmla="*/ 52387 h 50"/>
                <a:gd name="T10" fmla="*/ 9611 w 37"/>
                <a:gd name="T11" fmla="*/ 52387 h 50"/>
                <a:gd name="T12" fmla="*/ 0 w 37"/>
                <a:gd name="T13" fmla="*/ 40862 h 50"/>
                <a:gd name="T14" fmla="*/ 0 w 37"/>
                <a:gd name="T15" fmla="*/ 14668 h 50"/>
                <a:gd name="T16" fmla="*/ 16819 w 37"/>
                <a:gd name="T17" fmla="*/ 2095 h 50"/>
                <a:gd name="T18" fmla="*/ 21624 w 37"/>
                <a:gd name="T19" fmla="*/ 0 h 50"/>
                <a:gd name="T20" fmla="*/ 21624 w 37"/>
                <a:gd name="T21" fmla="*/ 0 h 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50">
                  <a:moveTo>
                    <a:pt x="18" y="0"/>
                  </a:moveTo>
                  <a:lnTo>
                    <a:pt x="37" y="15"/>
                  </a:lnTo>
                  <a:lnTo>
                    <a:pt x="37" y="39"/>
                  </a:lnTo>
                  <a:lnTo>
                    <a:pt x="33" y="48"/>
                  </a:lnTo>
                  <a:lnTo>
                    <a:pt x="18" y="50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4"/>
                  </a:lnTo>
                  <a:lnTo>
                    <a:pt x="14" y="2"/>
                  </a:lnTo>
                  <a:lnTo>
                    <a:pt x="18" y="0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69" name="Freeform 1114">
              <a:extLst>
                <a:ext uri="{FF2B5EF4-FFF2-40B4-BE49-F238E27FC236}">
                  <a16:creationId xmlns:a16="http://schemas.microsoft.com/office/drawing/2014/main" id="{2859C3F1-9147-A1C2-21F9-2134FDB761D9}"/>
                </a:ext>
              </a:extLst>
            </p:cNvPr>
            <p:cNvSpPr>
              <a:spLocks/>
            </p:cNvSpPr>
            <p:nvPr>
              <p:custDataLst>
                <p:tags r:id="rId60"/>
              </p:custDataLst>
            </p:nvPr>
          </p:nvSpPr>
          <p:spPr bwMode="auto">
            <a:xfrm>
              <a:off x="3906005" y="2346026"/>
              <a:ext cx="30837" cy="42585"/>
            </a:xfrm>
            <a:custGeom>
              <a:avLst/>
              <a:gdLst>
                <a:gd name="T0" fmla="*/ 33337 w 29"/>
                <a:gd name="T1" fmla="*/ 46038 h 43"/>
                <a:gd name="T2" fmla="*/ 17243 w 29"/>
                <a:gd name="T3" fmla="*/ 31049 h 43"/>
                <a:gd name="T4" fmla="*/ 0 w 29"/>
                <a:gd name="T5" fmla="*/ 14989 h 43"/>
                <a:gd name="T6" fmla="*/ 17243 w 29"/>
                <a:gd name="T7" fmla="*/ 14989 h 43"/>
                <a:gd name="T8" fmla="*/ 33337 w 29"/>
                <a:gd name="T9" fmla="*/ 0 h 43"/>
                <a:gd name="T10" fmla="*/ 33337 w 29"/>
                <a:gd name="T11" fmla="*/ 14989 h 43"/>
                <a:gd name="T12" fmla="*/ 33337 w 29"/>
                <a:gd name="T13" fmla="*/ 31049 h 43"/>
                <a:gd name="T14" fmla="*/ 33337 w 29"/>
                <a:gd name="T15" fmla="*/ 46038 h 43"/>
                <a:gd name="T16" fmla="*/ 33337 w 29"/>
                <a:gd name="T17" fmla="*/ 46038 h 43"/>
                <a:gd name="T18" fmla="*/ 33337 w 29"/>
                <a:gd name="T19" fmla="*/ 46038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" h="43">
                  <a:moveTo>
                    <a:pt x="29" y="43"/>
                  </a:moveTo>
                  <a:lnTo>
                    <a:pt x="15" y="29"/>
                  </a:lnTo>
                  <a:lnTo>
                    <a:pt x="0" y="14"/>
                  </a:lnTo>
                  <a:lnTo>
                    <a:pt x="15" y="14"/>
                  </a:lnTo>
                  <a:lnTo>
                    <a:pt x="29" y="0"/>
                  </a:lnTo>
                  <a:lnTo>
                    <a:pt x="29" y="14"/>
                  </a:lnTo>
                  <a:lnTo>
                    <a:pt x="29" y="29"/>
                  </a:lnTo>
                  <a:lnTo>
                    <a:pt x="29" y="4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0" name="Freeform 1116">
              <a:extLst>
                <a:ext uri="{FF2B5EF4-FFF2-40B4-BE49-F238E27FC236}">
                  <a16:creationId xmlns:a16="http://schemas.microsoft.com/office/drawing/2014/main" id="{501AC40A-D657-8BAB-384C-7B37D6ACC860}"/>
                </a:ext>
              </a:extLst>
            </p:cNvPr>
            <p:cNvSpPr>
              <a:spLocks/>
            </p:cNvSpPr>
            <p:nvPr>
              <p:custDataLst>
                <p:tags r:id="rId61"/>
              </p:custDataLst>
            </p:nvPr>
          </p:nvSpPr>
          <p:spPr bwMode="auto">
            <a:xfrm>
              <a:off x="4126270" y="2175687"/>
              <a:ext cx="46990" cy="111601"/>
            </a:xfrm>
            <a:custGeom>
              <a:avLst/>
              <a:gdLst>
                <a:gd name="T0" fmla="*/ 0 w 45"/>
                <a:gd name="T1" fmla="*/ 120650 h 114"/>
                <a:gd name="T2" fmla="*/ 18062 w 45"/>
                <a:gd name="T3" fmla="*/ 106892 h 114"/>
                <a:gd name="T4" fmla="*/ 18062 w 45"/>
                <a:gd name="T5" fmla="*/ 89958 h 114"/>
                <a:gd name="T6" fmla="*/ 0 w 45"/>
                <a:gd name="T7" fmla="*/ 76200 h 114"/>
                <a:gd name="T8" fmla="*/ 0 w 45"/>
                <a:gd name="T9" fmla="*/ 61383 h 114"/>
                <a:gd name="T10" fmla="*/ 33867 w 45"/>
                <a:gd name="T11" fmla="*/ 61383 h 114"/>
                <a:gd name="T12" fmla="*/ 33867 w 45"/>
                <a:gd name="T13" fmla="*/ 44450 h 114"/>
                <a:gd name="T14" fmla="*/ 50800 w 45"/>
                <a:gd name="T15" fmla="*/ 0 h 114"/>
                <a:gd name="T16" fmla="*/ 50800 w 45"/>
                <a:gd name="T17" fmla="*/ 28575 h 114"/>
                <a:gd name="T18" fmla="*/ 50800 w 45"/>
                <a:gd name="T19" fmla="*/ 44450 h 114"/>
                <a:gd name="T20" fmla="*/ 50800 w 45"/>
                <a:gd name="T21" fmla="*/ 61383 h 114"/>
                <a:gd name="T22" fmla="*/ 50800 w 45"/>
                <a:gd name="T23" fmla="*/ 76200 h 114"/>
                <a:gd name="T24" fmla="*/ 33867 w 45"/>
                <a:gd name="T25" fmla="*/ 89958 h 114"/>
                <a:gd name="T26" fmla="*/ 33867 w 45"/>
                <a:gd name="T27" fmla="*/ 106892 h 114"/>
                <a:gd name="T28" fmla="*/ 0 w 45"/>
                <a:gd name="T29" fmla="*/ 120650 h 114"/>
                <a:gd name="T30" fmla="*/ 0 w 45"/>
                <a:gd name="T31" fmla="*/ 120650 h 114"/>
                <a:gd name="T32" fmla="*/ 0 w 45"/>
                <a:gd name="T33" fmla="*/ 12065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" h="114">
                  <a:moveTo>
                    <a:pt x="0" y="114"/>
                  </a:moveTo>
                  <a:lnTo>
                    <a:pt x="16" y="101"/>
                  </a:lnTo>
                  <a:lnTo>
                    <a:pt x="16" y="85"/>
                  </a:lnTo>
                  <a:lnTo>
                    <a:pt x="0" y="72"/>
                  </a:lnTo>
                  <a:lnTo>
                    <a:pt x="0" y="58"/>
                  </a:lnTo>
                  <a:lnTo>
                    <a:pt x="30" y="58"/>
                  </a:lnTo>
                  <a:lnTo>
                    <a:pt x="30" y="42"/>
                  </a:lnTo>
                  <a:lnTo>
                    <a:pt x="45" y="0"/>
                  </a:lnTo>
                  <a:lnTo>
                    <a:pt x="45" y="27"/>
                  </a:lnTo>
                  <a:lnTo>
                    <a:pt x="45" y="42"/>
                  </a:lnTo>
                  <a:lnTo>
                    <a:pt x="45" y="58"/>
                  </a:lnTo>
                  <a:lnTo>
                    <a:pt x="45" y="72"/>
                  </a:lnTo>
                  <a:lnTo>
                    <a:pt x="30" y="85"/>
                  </a:lnTo>
                  <a:lnTo>
                    <a:pt x="30" y="101"/>
                  </a:lnTo>
                  <a:lnTo>
                    <a:pt x="0" y="11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1" name="Freeform 1118">
              <a:extLst>
                <a:ext uri="{FF2B5EF4-FFF2-40B4-BE49-F238E27FC236}">
                  <a16:creationId xmlns:a16="http://schemas.microsoft.com/office/drawing/2014/main" id="{09DE8B54-DB55-0F35-8BC2-F72D32BF6122}"/>
                </a:ext>
              </a:extLst>
            </p:cNvPr>
            <p:cNvSpPr>
              <a:spLocks/>
            </p:cNvSpPr>
            <p:nvPr>
              <p:custDataLst>
                <p:tags r:id="rId62"/>
              </p:custDataLst>
            </p:nvPr>
          </p:nvSpPr>
          <p:spPr bwMode="auto">
            <a:xfrm>
              <a:off x="3512463" y="2359244"/>
              <a:ext cx="110132" cy="96917"/>
            </a:xfrm>
            <a:custGeom>
              <a:avLst/>
              <a:gdLst>
                <a:gd name="T0" fmla="*/ 0 w 101"/>
                <a:gd name="T1" fmla="*/ 104775 h 101"/>
                <a:gd name="T2" fmla="*/ 18861 w 101"/>
                <a:gd name="T3" fmla="*/ 74691 h 101"/>
                <a:gd name="T4" fmla="*/ 34186 w 101"/>
                <a:gd name="T5" fmla="*/ 60168 h 101"/>
                <a:gd name="T6" fmla="*/ 53047 w 101"/>
                <a:gd name="T7" fmla="*/ 74691 h 101"/>
                <a:gd name="T8" fmla="*/ 53047 w 101"/>
                <a:gd name="T9" fmla="*/ 90252 h 101"/>
                <a:gd name="T10" fmla="*/ 68372 w 101"/>
                <a:gd name="T11" fmla="*/ 74691 h 101"/>
                <a:gd name="T12" fmla="*/ 68372 w 101"/>
                <a:gd name="T13" fmla="*/ 60168 h 101"/>
                <a:gd name="T14" fmla="*/ 87234 w 101"/>
                <a:gd name="T15" fmla="*/ 44607 h 101"/>
                <a:gd name="T16" fmla="*/ 102558 w 101"/>
                <a:gd name="T17" fmla="*/ 44607 h 101"/>
                <a:gd name="T18" fmla="*/ 102558 w 101"/>
                <a:gd name="T19" fmla="*/ 30084 h 101"/>
                <a:gd name="T20" fmla="*/ 119062 w 101"/>
                <a:gd name="T21" fmla="*/ 15561 h 101"/>
                <a:gd name="T22" fmla="*/ 119062 w 101"/>
                <a:gd name="T23" fmla="*/ 0 h 101"/>
                <a:gd name="T24" fmla="*/ 102558 w 101"/>
                <a:gd name="T25" fmla="*/ 15561 h 101"/>
                <a:gd name="T26" fmla="*/ 87234 w 101"/>
                <a:gd name="T27" fmla="*/ 15561 h 101"/>
                <a:gd name="T28" fmla="*/ 53047 w 101"/>
                <a:gd name="T29" fmla="*/ 15561 h 101"/>
                <a:gd name="T30" fmla="*/ 53047 w 101"/>
                <a:gd name="T31" fmla="*/ 44607 h 101"/>
                <a:gd name="T32" fmla="*/ 34186 w 101"/>
                <a:gd name="T33" fmla="*/ 30084 h 101"/>
                <a:gd name="T34" fmla="*/ 34186 w 101"/>
                <a:gd name="T35" fmla="*/ 15561 h 101"/>
                <a:gd name="T36" fmla="*/ 18861 w 101"/>
                <a:gd name="T37" fmla="*/ 30084 h 101"/>
                <a:gd name="T38" fmla="*/ 18861 w 101"/>
                <a:gd name="T39" fmla="*/ 44607 h 101"/>
                <a:gd name="T40" fmla="*/ 0 w 101"/>
                <a:gd name="T41" fmla="*/ 74691 h 101"/>
                <a:gd name="T42" fmla="*/ 0 w 101"/>
                <a:gd name="T43" fmla="*/ 90252 h 101"/>
                <a:gd name="T44" fmla="*/ 0 w 101"/>
                <a:gd name="T45" fmla="*/ 104775 h 101"/>
                <a:gd name="T46" fmla="*/ 0 w 101"/>
                <a:gd name="T47" fmla="*/ 104775 h 101"/>
                <a:gd name="T48" fmla="*/ 0 w 101"/>
                <a:gd name="T49" fmla="*/ 104775 h 1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1" h="101">
                  <a:moveTo>
                    <a:pt x="0" y="101"/>
                  </a:moveTo>
                  <a:lnTo>
                    <a:pt x="16" y="72"/>
                  </a:lnTo>
                  <a:lnTo>
                    <a:pt x="29" y="58"/>
                  </a:lnTo>
                  <a:lnTo>
                    <a:pt x="45" y="72"/>
                  </a:lnTo>
                  <a:lnTo>
                    <a:pt x="45" y="87"/>
                  </a:lnTo>
                  <a:lnTo>
                    <a:pt x="58" y="72"/>
                  </a:lnTo>
                  <a:lnTo>
                    <a:pt x="58" y="58"/>
                  </a:lnTo>
                  <a:lnTo>
                    <a:pt x="74" y="43"/>
                  </a:lnTo>
                  <a:lnTo>
                    <a:pt x="87" y="43"/>
                  </a:lnTo>
                  <a:lnTo>
                    <a:pt x="87" y="29"/>
                  </a:lnTo>
                  <a:lnTo>
                    <a:pt x="101" y="15"/>
                  </a:lnTo>
                  <a:lnTo>
                    <a:pt x="101" y="0"/>
                  </a:lnTo>
                  <a:lnTo>
                    <a:pt x="87" y="15"/>
                  </a:lnTo>
                  <a:lnTo>
                    <a:pt x="74" y="15"/>
                  </a:lnTo>
                  <a:lnTo>
                    <a:pt x="45" y="15"/>
                  </a:lnTo>
                  <a:lnTo>
                    <a:pt x="45" y="43"/>
                  </a:lnTo>
                  <a:lnTo>
                    <a:pt x="29" y="29"/>
                  </a:lnTo>
                  <a:lnTo>
                    <a:pt x="29" y="15"/>
                  </a:lnTo>
                  <a:lnTo>
                    <a:pt x="16" y="29"/>
                  </a:lnTo>
                  <a:lnTo>
                    <a:pt x="16" y="43"/>
                  </a:lnTo>
                  <a:lnTo>
                    <a:pt x="0" y="72"/>
                  </a:lnTo>
                  <a:lnTo>
                    <a:pt x="0" y="87"/>
                  </a:lnTo>
                  <a:lnTo>
                    <a:pt x="0" y="101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2" name="Freeform 1120">
              <a:extLst>
                <a:ext uri="{FF2B5EF4-FFF2-40B4-BE49-F238E27FC236}">
                  <a16:creationId xmlns:a16="http://schemas.microsoft.com/office/drawing/2014/main" id="{08EEF795-035D-1633-CD6D-3724DD19590F}"/>
                </a:ext>
              </a:extLst>
            </p:cNvPr>
            <p:cNvSpPr>
              <a:spLocks/>
            </p:cNvSpPr>
            <p:nvPr>
              <p:custDataLst>
                <p:tags r:id="rId63"/>
              </p:custDataLst>
            </p:nvPr>
          </p:nvSpPr>
          <p:spPr bwMode="auto">
            <a:xfrm>
              <a:off x="3525678" y="2488466"/>
              <a:ext cx="64611" cy="85169"/>
            </a:xfrm>
            <a:custGeom>
              <a:avLst/>
              <a:gdLst>
                <a:gd name="T0" fmla="*/ 52990 w 58"/>
                <a:gd name="T1" fmla="*/ 60661 h 85"/>
                <a:gd name="T2" fmla="*/ 52990 w 58"/>
                <a:gd name="T3" fmla="*/ 47662 h 85"/>
                <a:gd name="T4" fmla="*/ 52990 w 58"/>
                <a:gd name="T5" fmla="*/ 31414 h 85"/>
                <a:gd name="T6" fmla="*/ 69850 w 58"/>
                <a:gd name="T7" fmla="*/ 16249 h 85"/>
                <a:gd name="T8" fmla="*/ 69850 w 58"/>
                <a:gd name="T9" fmla="*/ 0 h 85"/>
                <a:gd name="T10" fmla="*/ 52990 w 58"/>
                <a:gd name="T11" fmla="*/ 16249 h 85"/>
                <a:gd name="T12" fmla="*/ 34925 w 58"/>
                <a:gd name="T13" fmla="*/ 31414 h 85"/>
                <a:gd name="T14" fmla="*/ 34925 w 58"/>
                <a:gd name="T15" fmla="*/ 16249 h 85"/>
                <a:gd name="T16" fmla="*/ 34925 w 58"/>
                <a:gd name="T17" fmla="*/ 0 h 85"/>
                <a:gd name="T18" fmla="*/ 0 w 58"/>
                <a:gd name="T19" fmla="*/ 16249 h 85"/>
                <a:gd name="T20" fmla="*/ 0 w 58"/>
                <a:gd name="T21" fmla="*/ 31414 h 85"/>
                <a:gd name="T22" fmla="*/ 0 w 58"/>
                <a:gd name="T23" fmla="*/ 47662 h 85"/>
                <a:gd name="T24" fmla="*/ 34925 w 58"/>
                <a:gd name="T25" fmla="*/ 31414 h 85"/>
                <a:gd name="T26" fmla="*/ 18065 w 58"/>
                <a:gd name="T27" fmla="*/ 60661 h 85"/>
                <a:gd name="T28" fmla="*/ 34925 w 58"/>
                <a:gd name="T29" fmla="*/ 77993 h 85"/>
                <a:gd name="T30" fmla="*/ 34925 w 58"/>
                <a:gd name="T31" fmla="*/ 92075 h 85"/>
                <a:gd name="T32" fmla="*/ 52990 w 58"/>
                <a:gd name="T33" fmla="*/ 60661 h 85"/>
                <a:gd name="T34" fmla="*/ 52990 w 58"/>
                <a:gd name="T35" fmla="*/ 60661 h 85"/>
                <a:gd name="T36" fmla="*/ 52990 w 58"/>
                <a:gd name="T37" fmla="*/ 60661 h 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" h="85">
                  <a:moveTo>
                    <a:pt x="44" y="56"/>
                  </a:moveTo>
                  <a:lnTo>
                    <a:pt x="44" y="44"/>
                  </a:lnTo>
                  <a:lnTo>
                    <a:pt x="44" y="29"/>
                  </a:lnTo>
                  <a:lnTo>
                    <a:pt x="58" y="15"/>
                  </a:lnTo>
                  <a:lnTo>
                    <a:pt x="58" y="0"/>
                  </a:lnTo>
                  <a:lnTo>
                    <a:pt x="44" y="15"/>
                  </a:lnTo>
                  <a:lnTo>
                    <a:pt x="29" y="29"/>
                  </a:lnTo>
                  <a:lnTo>
                    <a:pt x="29" y="15"/>
                  </a:lnTo>
                  <a:lnTo>
                    <a:pt x="29" y="0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0" y="44"/>
                  </a:lnTo>
                  <a:lnTo>
                    <a:pt x="29" y="29"/>
                  </a:lnTo>
                  <a:lnTo>
                    <a:pt x="15" y="56"/>
                  </a:lnTo>
                  <a:lnTo>
                    <a:pt x="29" y="72"/>
                  </a:lnTo>
                  <a:lnTo>
                    <a:pt x="29" y="85"/>
                  </a:lnTo>
                  <a:lnTo>
                    <a:pt x="44" y="5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3" name="Freeform 1122">
              <a:extLst>
                <a:ext uri="{FF2B5EF4-FFF2-40B4-BE49-F238E27FC236}">
                  <a16:creationId xmlns:a16="http://schemas.microsoft.com/office/drawing/2014/main" id="{4FD093BE-EE9B-B062-E288-8587478542A4}"/>
                </a:ext>
              </a:extLst>
            </p:cNvPr>
            <p:cNvSpPr>
              <a:spLocks/>
            </p:cNvSpPr>
            <p:nvPr>
              <p:custDataLst>
                <p:tags r:id="rId64"/>
              </p:custDataLst>
            </p:nvPr>
          </p:nvSpPr>
          <p:spPr bwMode="auto">
            <a:xfrm>
              <a:off x="3512464" y="2641183"/>
              <a:ext cx="30837" cy="45521"/>
            </a:xfrm>
            <a:custGeom>
              <a:avLst/>
              <a:gdLst>
                <a:gd name="T0" fmla="*/ 16094 w 29"/>
                <a:gd name="T1" fmla="*/ 49212 h 45"/>
                <a:gd name="T2" fmla="*/ 16094 w 29"/>
                <a:gd name="T3" fmla="*/ 31714 h 45"/>
                <a:gd name="T4" fmla="*/ 0 w 29"/>
                <a:gd name="T5" fmla="*/ 31714 h 45"/>
                <a:gd name="T6" fmla="*/ 16094 w 29"/>
                <a:gd name="T7" fmla="*/ 16404 h 45"/>
                <a:gd name="T8" fmla="*/ 16094 w 29"/>
                <a:gd name="T9" fmla="*/ 0 h 45"/>
                <a:gd name="T10" fmla="*/ 0 w 29"/>
                <a:gd name="T11" fmla="*/ 0 h 45"/>
                <a:gd name="T12" fmla="*/ 33337 w 29"/>
                <a:gd name="T13" fmla="*/ 16404 h 45"/>
                <a:gd name="T14" fmla="*/ 33337 w 29"/>
                <a:gd name="T15" fmla="*/ 31714 h 45"/>
                <a:gd name="T16" fmla="*/ 16094 w 29"/>
                <a:gd name="T17" fmla="*/ 31714 h 45"/>
                <a:gd name="T18" fmla="*/ 16094 w 29"/>
                <a:gd name="T19" fmla="*/ 49212 h 45"/>
                <a:gd name="T20" fmla="*/ 16094 w 29"/>
                <a:gd name="T21" fmla="*/ 49212 h 45"/>
                <a:gd name="T22" fmla="*/ 16094 w 29"/>
                <a:gd name="T23" fmla="*/ 49212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" h="45">
                  <a:moveTo>
                    <a:pt x="14" y="45"/>
                  </a:moveTo>
                  <a:lnTo>
                    <a:pt x="14" y="29"/>
                  </a:lnTo>
                  <a:lnTo>
                    <a:pt x="0" y="29"/>
                  </a:lnTo>
                  <a:lnTo>
                    <a:pt x="14" y="15"/>
                  </a:lnTo>
                  <a:lnTo>
                    <a:pt x="14" y="0"/>
                  </a:lnTo>
                  <a:lnTo>
                    <a:pt x="0" y="0"/>
                  </a:lnTo>
                  <a:lnTo>
                    <a:pt x="29" y="15"/>
                  </a:lnTo>
                  <a:lnTo>
                    <a:pt x="29" y="29"/>
                  </a:lnTo>
                  <a:lnTo>
                    <a:pt x="14" y="29"/>
                  </a:lnTo>
                  <a:lnTo>
                    <a:pt x="14" y="4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4" name="Freeform 1123">
              <a:extLst>
                <a:ext uri="{FF2B5EF4-FFF2-40B4-BE49-F238E27FC236}">
                  <a16:creationId xmlns:a16="http://schemas.microsoft.com/office/drawing/2014/main" id="{DFDF2BFC-ECA5-DB80-0A01-39493F56104D}"/>
                </a:ext>
              </a:extLst>
            </p:cNvPr>
            <p:cNvSpPr>
              <a:spLocks/>
            </p:cNvSpPr>
            <p:nvPr>
              <p:custDataLst>
                <p:tags r:id="rId65"/>
              </p:custDataLst>
            </p:nvPr>
          </p:nvSpPr>
          <p:spPr bwMode="auto">
            <a:xfrm>
              <a:off x="3512464" y="2641183"/>
              <a:ext cx="30837" cy="45521"/>
            </a:xfrm>
            <a:custGeom>
              <a:avLst/>
              <a:gdLst>
                <a:gd name="T0" fmla="*/ 16094 w 29"/>
                <a:gd name="T1" fmla="*/ 49212 h 45"/>
                <a:gd name="T2" fmla="*/ 16094 w 29"/>
                <a:gd name="T3" fmla="*/ 31714 h 45"/>
                <a:gd name="T4" fmla="*/ 0 w 29"/>
                <a:gd name="T5" fmla="*/ 31714 h 45"/>
                <a:gd name="T6" fmla="*/ 16094 w 29"/>
                <a:gd name="T7" fmla="*/ 16404 h 45"/>
                <a:gd name="T8" fmla="*/ 16094 w 29"/>
                <a:gd name="T9" fmla="*/ 0 h 45"/>
                <a:gd name="T10" fmla="*/ 0 w 29"/>
                <a:gd name="T11" fmla="*/ 0 h 45"/>
                <a:gd name="T12" fmla="*/ 33337 w 29"/>
                <a:gd name="T13" fmla="*/ 16404 h 45"/>
                <a:gd name="T14" fmla="*/ 33337 w 29"/>
                <a:gd name="T15" fmla="*/ 31714 h 45"/>
                <a:gd name="T16" fmla="*/ 16094 w 29"/>
                <a:gd name="T17" fmla="*/ 31714 h 45"/>
                <a:gd name="T18" fmla="*/ 16094 w 29"/>
                <a:gd name="T19" fmla="*/ 49212 h 45"/>
                <a:gd name="T20" fmla="*/ 16094 w 29"/>
                <a:gd name="T21" fmla="*/ 49212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" h="45">
                  <a:moveTo>
                    <a:pt x="14" y="45"/>
                  </a:moveTo>
                  <a:lnTo>
                    <a:pt x="14" y="29"/>
                  </a:lnTo>
                  <a:lnTo>
                    <a:pt x="0" y="29"/>
                  </a:lnTo>
                  <a:lnTo>
                    <a:pt x="14" y="15"/>
                  </a:lnTo>
                  <a:lnTo>
                    <a:pt x="14" y="0"/>
                  </a:lnTo>
                  <a:lnTo>
                    <a:pt x="0" y="0"/>
                  </a:lnTo>
                  <a:lnTo>
                    <a:pt x="29" y="15"/>
                  </a:lnTo>
                  <a:lnTo>
                    <a:pt x="29" y="29"/>
                  </a:lnTo>
                  <a:lnTo>
                    <a:pt x="14" y="29"/>
                  </a:lnTo>
                  <a:lnTo>
                    <a:pt x="14" y="45"/>
                  </a:lnTo>
                </a:path>
              </a:pathLst>
            </a:custGeom>
            <a:grpFill/>
            <a:ln w="317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5" name="Freeform 1126">
              <a:extLst>
                <a:ext uri="{FF2B5EF4-FFF2-40B4-BE49-F238E27FC236}">
                  <a16:creationId xmlns:a16="http://schemas.microsoft.com/office/drawing/2014/main" id="{868A4122-EB88-DFAD-A4CC-61DE417462A9}"/>
                </a:ext>
              </a:extLst>
            </p:cNvPr>
            <p:cNvSpPr>
              <a:spLocks/>
            </p:cNvSpPr>
            <p:nvPr>
              <p:custDataLst>
                <p:tags r:id="rId66"/>
              </p:custDataLst>
            </p:nvPr>
          </p:nvSpPr>
          <p:spPr bwMode="auto">
            <a:xfrm>
              <a:off x="5196761" y="4498757"/>
              <a:ext cx="343614" cy="209987"/>
            </a:xfrm>
            <a:custGeom>
              <a:avLst/>
              <a:gdLst>
                <a:gd name="T0" fmla="*/ 282644 w 276"/>
                <a:gd name="T1" fmla="*/ 150446 h 169"/>
                <a:gd name="T2" fmla="*/ 262455 w 276"/>
                <a:gd name="T3" fmla="*/ 155820 h 169"/>
                <a:gd name="T4" fmla="*/ 244958 w 276"/>
                <a:gd name="T5" fmla="*/ 151790 h 169"/>
                <a:gd name="T6" fmla="*/ 212656 w 276"/>
                <a:gd name="T7" fmla="*/ 167909 h 169"/>
                <a:gd name="T8" fmla="*/ 205926 w 276"/>
                <a:gd name="T9" fmla="*/ 188058 h 169"/>
                <a:gd name="T10" fmla="*/ 168240 w 276"/>
                <a:gd name="T11" fmla="*/ 197461 h 169"/>
                <a:gd name="T12" fmla="*/ 133246 w 276"/>
                <a:gd name="T13" fmla="*/ 214924 h 169"/>
                <a:gd name="T14" fmla="*/ 110366 w 276"/>
                <a:gd name="T15" fmla="*/ 221640 h 169"/>
                <a:gd name="T16" fmla="*/ 68642 w 276"/>
                <a:gd name="T17" fmla="*/ 213580 h 169"/>
                <a:gd name="T18" fmla="*/ 90177 w 276"/>
                <a:gd name="T19" fmla="*/ 200148 h 169"/>
                <a:gd name="T20" fmla="*/ 75372 w 276"/>
                <a:gd name="T21" fmla="*/ 186715 h 169"/>
                <a:gd name="T22" fmla="*/ 55183 w 276"/>
                <a:gd name="T23" fmla="*/ 209550 h 169"/>
                <a:gd name="T24" fmla="*/ 39032 w 276"/>
                <a:gd name="T25" fmla="*/ 196118 h 169"/>
                <a:gd name="T26" fmla="*/ 45761 w 276"/>
                <a:gd name="T27" fmla="*/ 157163 h 169"/>
                <a:gd name="T28" fmla="*/ 21535 w 276"/>
                <a:gd name="T29" fmla="*/ 162536 h 169"/>
                <a:gd name="T30" fmla="*/ 0 w 276"/>
                <a:gd name="T31" fmla="*/ 120894 h 169"/>
                <a:gd name="T32" fmla="*/ 32302 w 276"/>
                <a:gd name="T33" fmla="*/ 94029 h 169"/>
                <a:gd name="T34" fmla="*/ 13459 w 276"/>
                <a:gd name="T35" fmla="*/ 48358 h 169"/>
                <a:gd name="T36" fmla="*/ 117095 w 276"/>
                <a:gd name="T37" fmla="*/ 51044 h 169"/>
                <a:gd name="T38" fmla="*/ 139976 w 276"/>
                <a:gd name="T39" fmla="*/ 36268 h 169"/>
                <a:gd name="T40" fmla="*/ 164203 w 276"/>
                <a:gd name="T41" fmla="*/ 29552 h 169"/>
                <a:gd name="T42" fmla="*/ 199197 w 276"/>
                <a:gd name="T43" fmla="*/ 20149 h 169"/>
                <a:gd name="T44" fmla="*/ 224769 w 276"/>
                <a:gd name="T45" fmla="*/ 13433 h 169"/>
                <a:gd name="T46" fmla="*/ 248996 w 276"/>
                <a:gd name="T47" fmla="*/ 17463 h 169"/>
                <a:gd name="T48" fmla="*/ 288028 w 276"/>
                <a:gd name="T49" fmla="*/ 6716 h 169"/>
                <a:gd name="T50" fmla="*/ 312254 w 276"/>
                <a:gd name="T51" fmla="*/ 0 h 169"/>
                <a:gd name="T52" fmla="*/ 316292 w 276"/>
                <a:gd name="T53" fmla="*/ 16119 h 169"/>
                <a:gd name="T54" fmla="*/ 339173 w 276"/>
                <a:gd name="T55" fmla="*/ 10746 h 169"/>
                <a:gd name="T56" fmla="*/ 366091 w 276"/>
                <a:gd name="T57" fmla="*/ 12089 h 169"/>
                <a:gd name="T58" fmla="*/ 368783 w 276"/>
                <a:gd name="T59" fmla="*/ 25522 h 169"/>
                <a:gd name="T60" fmla="*/ 347248 w 276"/>
                <a:gd name="T61" fmla="*/ 41641 h 169"/>
                <a:gd name="T62" fmla="*/ 351286 w 276"/>
                <a:gd name="T63" fmla="*/ 57761 h 169"/>
                <a:gd name="T64" fmla="*/ 366091 w 276"/>
                <a:gd name="T65" fmla="*/ 61791 h 169"/>
                <a:gd name="T66" fmla="*/ 351286 w 276"/>
                <a:gd name="T67" fmla="*/ 107462 h 169"/>
                <a:gd name="T68" fmla="*/ 339173 w 276"/>
                <a:gd name="T69" fmla="*/ 103432 h 169"/>
                <a:gd name="T70" fmla="*/ 312254 w 276"/>
                <a:gd name="T71" fmla="*/ 100745 h 169"/>
                <a:gd name="T72" fmla="*/ 317638 w 276"/>
                <a:gd name="T73" fmla="*/ 123581 h 169"/>
                <a:gd name="T74" fmla="*/ 324368 w 276"/>
                <a:gd name="T75" fmla="*/ 147760 h 169"/>
                <a:gd name="T76" fmla="*/ 336481 w 276"/>
                <a:gd name="T77" fmla="*/ 143730 h 16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76" h="169">
                  <a:moveTo>
                    <a:pt x="250" y="107"/>
                  </a:moveTo>
                  <a:lnTo>
                    <a:pt x="210" y="112"/>
                  </a:lnTo>
                  <a:lnTo>
                    <a:pt x="202" y="107"/>
                  </a:lnTo>
                  <a:lnTo>
                    <a:pt x="195" y="116"/>
                  </a:lnTo>
                  <a:lnTo>
                    <a:pt x="183" y="119"/>
                  </a:lnTo>
                  <a:lnTo>
                    <a:pt x="182" y="113"/>
                  </a:lnTo>
                  <a:lnTo>
                    <a:pt x="168" y="123"/>
                  </a:lnTo>
                  <a:lnTo>
                    <a:pt x="158" y="125"/>
                  </a:lnTo>
                  <a:lnTo>
                    <a:pt x="160" y="131"/>
                  </a:lnTo>
                  <a:lnTo>
                    <a:pt x="153" y="140"/>
                  </a:lnTo>
                  <a:lnTo>
                    <a:pt x="142" y="143"/>
                  </a:lnTo>
                  <a:lnTo>
                    <a:pt x="125" y="147"/>
                  </a:lnTo>
                  <a:lnTo>
                    <a:pt x="119" y="161"/>
                  </a:lnTo>
                  <a:lnTo>
                    <a:pt x="99" y="160"/>
                  </a:lnTo>
                  <a:lnTo>
                    <a:pt x="80" y="159"/>
                  </a:lnTo>
                  <a:lnTo>
                    <a:pt x="82" y="165"/>
                  </a:lnTo>
                  <a:lnTo>
                    <a:pt x="64" y="169"/>
                  </a:lnTo>
                  <a:lnTo>
                    <a:pt x="51" y="159"/>
                  </a:lnTo>
                  <a:lnTo>
                    <a:pt x="61" y="157"/>
                  </a:lnTo>
                  <a:lnTo>
                    <a:pt x="67" y="149"/>
                  </a:lnTo>
                  <a:lnTo>
                    <a:pt x="66" y="143"/>
                  </a:lnTo>
                  <a:lnTo>
                    <a:pt x="56" y="139"/>
                  </a:lnTo>
                  <a:lnTo>
                    <a:pt x="48" y="148"/>
                  </a:lnTo>
                  <a:lnTo>
                    <a:pt x="41" y="156"/>
                  </a:lnTo>
                  <a:lnTo>
                    <a:pt x="31" y="152"/>
                  </a:lnTo>
                  <a:lnTo>
                    <a:pt x="29" y="146"/>
                  </a:lnTo>
                  <a:lnTo>
                    <a:pt x="37" y="138"/>
                  </a:lnTo>
                  <a:lnTo>
                    <a:pt x="34" y="117"/>
                  </a:lnTo>
                  <a:lnTo>
                    <a:pt x="25" y="126"/>
                  </a:lnTo>
                  <a:lnTo>
                    <a:pt x="16" y="121"/>
                  </a:lnTo>
                  <a:lnTo>
                    <a:pt x="24" y="112"/>
                  </a:lnTo>
                  <a:lnTo>
                    <a:pt x="0" y="90"/>
                  </a:lnTo>
                  <a:lnTo>
                    <a:pt x="19" y="81"/>
                  </a:lnTo>
                  <a:lnTo>
                    <a:pt x="24" y="70"/>
                  </a:lnTo>
                  <a:lnTo>
                    <a:pt x="9" y="55"/>
                  </a:lnTo>
                  <a:lnTo>
                    <a:pt x="10" y="36"/>
                  </a:lnTo>
                  <a:lnTo>
                    <a:pt x="78" y="41"/>
                  </a:lnTo>
                  <a:lnTo>
                    <a:pt x="87" y="38"/>
                  </a:lnTo>
                  <a:lnTo>
                    <a:pt x="94" y="29"/>
                  </a:lnTo>
                  <a:lnTo>
                    <a:pt x="104" y="27"/>
                  </a:lnTo>
                  <a:lnTo>
                    <a:pt x="124" y="29"/>
                  </a:lnTo>
                  <a:lnTo>
                    <a:pt x="122" y="22"/>
                  </a:lnTo>
                  <a:lnTo>
                    <a:pt x="140" y="17"/>
                  </a:lnTo>
                  <a:lnTo>
                    <a:pt x="148" y="15"/>
                  </a:lnTo>
                  <a:lnTo>
                    <a:pt x="156" y="13"/>
                  </a:lnTo>
                  <a:lnTo>
                    <a:pt x="167" y="10"/>
                  </a:lnTo>
                  <a:lnTo>
                    <a:pt x="178" y="15"/>
                  </a:lnTo>
                  <a:lnTo>
                    <a:pt x="185" y="13"/>
                  </a:lnTo>
                  <a:lnTo>
                    <a:pt x="203" y="8"/>
                  </a:lnTo>
                  <a:lnTo>
                    <a:pt x="214" y="5"/>
                  </a:lnTo>
                  <a:lnTo>
                    <a:pt x="222" y="3"/>
                  </a:lnTo>
                  <a:lnTo>
                    <a:pt x="232" y="0"/>
                  </a:lnTo>
                  <a:lnTo>
                    <a:pt x="233" y="5"/>
                  </a:lnTo>
                  <a:lnTo>
                    <a:pt x="235" y="12"/>
                  </a:lnTo>
                  <a:lnTo>
                    <a:pt x="243" y="10"/>
                  </a:lnTo>
                  <a:lnTo>
                    <a:pt x="252" y="8"/>
                  </a:lnTo>
                  <a:lnTo>
                    <a:pt x="261" y="5"/>
                  </a:lnTo>
                  <a:lnTo>
                    <a:pt x="272" y="9"/>
                  </a:lnTo>
                  <a:lnTo>
                    <a:pt x="273" y="15"/>
                  </a:lnTo>
                  <a:lnTo>
                    <a:pt x="274" y="19"/>
                  </a:lnTo>
                  <a:lnTo>
                    <a:pt x="276" y="26"/>
                  </a:lnTo>
                  <a:lnTo>
                    <a:pt x="258" y="31"/>
                  </a:lnTo>
                  <a:lnTo>
                    <a:pt x="259" y="37"/>
                  </a:lnTo>
                  <a:lnTo>
                    <a:pt x="261" y="43"/>
                  </a:lnTo>
                  <a:lnTo>
                    <a:pt x="270" y="40"/>
                  </a:lnTo>
                  <a:lnTo>
                    <a:pt x="272" y="46"/>
                  </a:lnTo>
                  <a:lnTo>
                    <a:pt x="276" y="63"/>
                  </a:lnTo>
                  <a:lnTo>
                    <a:pt x="261" y="80"/>
                  </a:lnTo>
                  <a:lnTo>
                    <a:pt x="253" y="82"/>
                  </a:lnTo>
                  <a:lnTo>
                    <a:pt x="252" y="77"/>
                  </a:lnTo>
                  <a:lnTo>
                    <a:pt x="241" y="73"/>
                  </a:lnTo>
                  <a:lnTo>
                    <a:pt x="232" y="75"/>
                  </a:lnTo>
                  <a:lnTo>
                    <a:pt x="223" y="84"/>
                  </a:lnTo>
                  <a:lnTo>
                    <a:pt x="236" y="92"/>
                  </a:lnTo>
                  <a:lnTo>
                    <a:pt x="240" y="104"/>
                  </a:lnTo>
                  <a:lnTo>
                    <a:pt x="241" y="110"/>
                  </a:lnTo>
                  <a:lnTo>
                    <a:pt x="250" y="107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grpSp>
          <p:nvGrpSpPr>
            <p:cNvPr id="76" name="Group 1127">
              <a:extLst>
                <a:ext uri="{FF2B5EF4-FFF2-40B4-BE49-F238E27FC236}">
                  <a16:creationId xmlns:a16="http://schemas.microsoft.com/office/drawing/2014/main" id="{F0DD2CCB-E774-9DC2-A50D-9CBEC42BDB88}"/>
                </a:ext>
              </a:extLst>
            </p:cNvPr>
            <p:cNvGrpSpPr>
              <a:grpSpLocks/>
            </p:cNvGrpSpPr>
            <p:nvPr>
              <p:custDataLst>
                <p:tags r:id="rId67"/>
              </p:custDataLst>
            </p:nvPr>
          </p:nvGrpSpPr>
          <p:grpSpPr bwMode="auto">
            <a:xfrm>
              <a:off x="5082223" y="3851176"/>
              <a:ext cx="1208525" cy="531574"/>
              <a:chOff x="4320" y="2688"/>
              <a:chExt cx="693" cy="305"/>
            </a:xfrm>
            <a:grpFill/>
          </p:grpSpPr>
          <p:sp>
            <p:nvSpPr>
              <p:cNvPr id="89" name="Freeform 1128">
                <a:extLst>
                  <a:ext uri="{FF2B5EF4-FFF2-40B4-BE49-F238E27FC236}">
                    <a16:creationId xmlns:a16="http://schemas.microsoft.com/office/drawing/2014/main" id="{714E078B-86FD-3AC3-2961-3B5EF454E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0" y="2688"/>
                <a:ext cx="693" cy="305"/>
              </a:xfrm>
              <a:custGeom>
                <a:avLst/>
                <a:gdLst>
                  <a:gd name="T0" fmla="*/ 665 w 1107"/>
                  <a:gd name="T1" fmla="*/ 221 h 538"/>
                  <a:gd name="T2" fmla="*/ 682 w 1107"/>
                  <a:gd name="T3" fmla="*/ 204 h 538"/>
                  <a:gd name="T4" fmla="*/ 693 w 1107"/>
                  <a:gd name="T5" fmla="*/ 183 h 538"/>
                  <a:gd name="T6" fmla="*/ 668 w 1107"/>
                  <a:gd name="T7" fmla="*/ 171 h 538"/>
                  <a:gd name="T8" fmla="*/ 641 w 1107"/>
                  <a:gd name="T9" fmla="*/ 154 h 538"/>
                  <a:gd name="T10" fmla="*/ 614 w 1107"/>
                  <a:gd name="T11" fmla="*/ 128 h 538"/>
                  <a:gd name="T12" fmla="*/ 568 w 1107"/>
                  <a:gd name="T13" fmla="*/ 154 h 538"/>
                  <a:gd name="T14" fmla="*/ 560 w 1107"/>
                  <a:gd name="T15" fmla="*/ 134 h 538"/>
                  <a:gd name="T16" fmla="*/ 523 w 1107"/>
                  <a:gd name="T17" fmla="*/ 138 h 538"/>
                  <a:gd name="T18" fmla="*/ 513 w 1107"/>
                  <a:gd name="T19" fmla="*/ 138 h 538"/>
                  <a:gd name="T20" fmla="*/ 488 w 1107"/>
                  <a:gd name="T21" fmla="*/ 138 h 538"/>
                  <a:gd name="T22" fmla="*/ 451 w 1107"/>
                  <a:gd name="T23" fmla="*/ 138 h 538"/>
                  <a:gd name="T24" fmla="*/ 425 w 1107"/>
                  <a:gd name="T25" fmla="*/ 113 h 538"/>
                  <a:gd name="T26" fmla="*/ 379 w 1107"/>
                  <a:gd name="T27" fmla="*/ 97 h 538"/>
                  <a:gd name="T28" fmla="*/ 342 w 1107"/>
                  <a:gd name="T29" fmla="*/ 73 h 538"/>
                  <a:gd name="T30" fmla="*/ 324 w 1107"/>
                  <a:gd name="T31" fmla="*/ 81 h 538"/>
                  <a:gd name="T32" fmla="*/ 307 w 1107"/>
                  <a:gd name="T33" fmla="*/ 97 h 538"/>
                  <a:gd name="T34" fmla="*/ 270 w 1107"/>
                  <a:gd name="T35" fmla="*/ 73 h 538"/>
                  <a:gd name="T36" fmla="*/ 279 w 1107"/>
                  <a:gd name="T37" fmla="*/ 49 h 538"/>
                  <a:gd name="T38" fmla="*/ 234 w 1107"/>
                  <a:gd name="T39" fmla="*/ 41 h 538"/>
                  <a:gd name="T40" fmla="*/ 216 w 1107"/>
                  <a:gd name="T41" fmla="*/ 24 h 538"/>
                  <a:gd name="T42" fmla="*/ 208 w 1107"/>
                  <a:gd name="T43" fmla="*/ 0 h 538"/>
                  <a:gd name="T44" fmla="*/ 181 w 1107"/>
                  <a:gd name="T45" fmla="*/ 16 h 538"/>
                  <a:gd name="T46" fmla="*/ 163 w 1107"/>
                  <a:gd name="T47" fmla="*/ 0 h 538"/>
                  <a:gd name="T48" fmla="*/ 126 w 1107"/>
                  <a:gd name="T49" fmla="*/ 24 h 538"/>
                  <a:gd name="T50" fmla="*/ 80 w 1107"/>
                  <a:gd name="T51" fmla="*/ 49 h 538"/>
                  <a:gd name="T52" fmla="*/ 35 w 1107"/>
                  <a:gd name="T53" fmla="*/ 56 h 538"/>
                  <a:gd name="T54" fmla="*/ 8 w 1107"/>
                  <a:gd name="T55" fmla="*/ 49 h 538"/>
                  <a:gd name="T56" fmla="*/ 8 w 1107"/>
                  <a:gd name="T57" fmla="*/ 73 h 538"/>
                  <a:gd name="T58" fmla="*/ 27 w 1107"/>
                  <a:gd name="T59" fmla="*/ 97 h 538"/>
                  <a:gd name="T60" fmla="*/ 35 w 1107"/>
                  <a:gd name="T61" fmla="*/ 130 h 538"/>
                  <a:gd name="T62" fmla="*/ 63 w 1107"/>
                  <a:gd name="T63" fmla="*/ 171 h 538"/>
                  <a:gd name="T64" fmla="*/ 88 w 1107"/>
                  <a:gd name="T65" fmla="*/ 188 h 538"/>
                  <a:gd name="T66" fmla="*/ 108 w 1107"/>
                  <a:gd name="T67" fmla="*/ 211 h 538"/>
                  <a:gd name="T68" fmla="*/ 143 w 1107"/>
                  <a:gd name="T69" fmla="*/ 219 h 538"/>
                  <a:gd name="T70" fmla="*/ 171 w 1107"/>
                  <a:gd name="T71" fmla="*/ 202 h 538"/>
                  <a:gd name="T72" fmla="*/ 198 w 1107"/>
                  <a:gd name="T73" fmla="*/ 195 h 538"/>
                  <a:gd name="T74" fmla="*/ 226 w 1107"/>
                  <a:gd name="T75" fmla="*/ 202 h 538"/>
                  <a:gd name="T76" fmla="*/ 257 w 1107"/>
                  <a:gd name="T77" fmla="*/ 211 h 538"/>
                  <a:gd name="T78" fmla="*/ 279 w 1107"/>
                  <a:gd name="T79" fmla="*/ 228 h 538"/>
                  <a:gd name="T80" fmla="*/ 304 w 1107"/>
                  <a:gd name="T81" fmla="*/ 236 h 538"/>
                  <a:gd name="T82" fmla="*/ 299 w 1107"/>
                  <a:gd name="T83" fmla="*/ 261 h 538"/>
                  <a:gd name="T84" fmla="*/ 334 w 1107"/>
                  <a:gd name="T85" fmla="*/ 285 h 538"/>
                  <a:gd name="T86" fmla="*/ 361 w 1107"/>
                  <a:gd name="T87" fmla="*/ 300 h 538"/>
                  <a:gd name="T88" fmla="*/ 397 w 1107"/>
                  <a:gd name="T89" fmla="*/ 300 h 538"/>
                  <a:gd name="T90" fmla="*/ 423 w 1107"/>
                  <a:gd name="T91" fmla="*/ 295 h 538"/>
                  <a:gd name="T92" fmla="*/ 438 w 1107"/>
                  <a:gd name="T93" fmla="*/ 278 h 538"/>
                  <a:gd name="T94" fmla="*/ 470 w 1107"/>
                  <a:gd name="T95" fmla="*/ 277 h 538"/>
                  <a:gd name="T96" fmla="*/ 505 w 1107"/>
                  <a:gd name="T97" fmla="*/ 261 h 538"/>
                  <a:gd name="T98" fmla="*/ 542 w 1107"/>
                  <a:gd name="T99" fmla="*/ 235 h 538"/>
                  <a:gd name="T100" fmla="*/ 560 w 1107"/>
                  <a:gd name="T101" fmla="*/ 219 h 538"/>
                  <a:gd name="T102" fmla="*/ 596 w 1107"/>
                  <a:gd name="T103" fmla="*/ 219 h 538"/>
                  <a:gd name="T104" fmla="*/ 606 w 1107"/>
                  <a:gd name="T105" fmla="*/ 228 h 538"/>
                  <a:gd name="T106" fmla="*/ 652 w 1107"/>
                  <a:gd name="T107" fmla="*/ 227 h 538"/>
                  <a:gd name="T108" fmla="*/ 665 w 1107"/>
                  <a:gd name="T109" fmla="*/ 241 h 5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107" h="538">
                    <a:moveTo>
                      <a:pt x="1063" y="425"/>
                    </a:moveTo>
                    <a:lnTo>
                      <a:pt x="1067" y="400"/>
                    </a:lnTo>
                    <a:lnTo>
                      <a:pt x="1063" y="390"/>
                    </a:lnTo>
                    <a:lnTo>
                      <a:pt x="1067" y="373"/>
                    </a:lnTo>
                    <a:lnTo>
                      <a:pt x="1076" y="359"/>
                    </a:lnTo>
                    <a:lnTo>
                      <a:pt x="1090" y="359"/>
                    </a:lnTo>
                    <a:lnTo>
                      <a:pt x="1084" y="344"/>
                    </a:lnTo>
                    <a:lnTo>
                      <a:pt x="1094" y="332"/>
                    </a:lnTo>
                    <a:lnTo>
                      <a:pt x="1107" y="322"/>
                    </a:lnTo>
                    <a:lnTo>
                      <a:pt x="1103" y="301"/>
                    </a:lnTo>
                    <a:lnTo>
                      <a:pt x="1080" y="301"/>
                    </a:lnTo>
                    <a:lnTo>
                      <a:pt x="1067" y="301"/>
                    </a:lnTo>
                    <a:lnTo>
                      <a:pt x="1053" y="301"/>
                    </a:lnTo>
                    <a:lnTo>
                      <a:pt x="1039" y="288"/>
                    </a:lnTo>
                    <a:lnTo>
                      <a:pt x="1024" y="272"/>
                    </a:lnTo>
                    <a:lnTo>
                      <a:pt x="1008" y="258"/>
                    </a:lnTo>
                    <a:lnTo>
                      <a:pt x="995" y="258"/>
                    </a:lnTo>
                    <a:lnTo>
                      <a:pt x="981" y="225"/>
                    </a:lnTo>
                    <a:lnTo>
                      <a:pt x="962" y="245"/>
                    </a:lnTo>
                    <a:lnTo>
                      <a:pt x="952" y="258"/>
                    </a:lnTo>
                    <a:lnTo>
                      <a:pt x="908" y="272"/>
                    </a:lnTo>
                    <a:lnTo>
                      <a:pt x="911" y="258"/>
                    </a:lnTo>
                    <a:lnTo>
                      <a:pt x="908" y="225"/>
                    </a:lnTo>
                    <a:lnTo>
                      <a:pt x="894" y="237"/>
                    </a:lnTo>
                    <a:lnTo>
                      <a:pt x="880" y="243"/>
                    </a:lnTo>
                    <a:lnTo>
                      <a:pt x="865" y="229"/>
                    </a:lnTo>
                    <a:lnTo>
                      <a:pt x="836" y="243"/>
                    </a:lnTo>
                    <a:lnTo>
                      <a:pt x="836" y="258"/>
                    </a:lnTo>
                    <a:lnTo>
                      <a:pt x="820" y="272"/>
                    </a:lnTo>
                    <a:lnTo>
                      <a:pt x="820" y="243"/>
                    </a:lnTo>
                    <a:lnTo>
                      <a:pt x="807" y="229"/>
                    </a:lnTo>
                    <a:lnTo>
                      <a:pt x="791" y="243"/>
                    </a:lnTo>
                    <a:lnTo>
                      <a:pt x="780" y="243"/>
                    </a:lnTo>
                    <a:lnTo>
                      <a:pt x="764" y="258"/>
                    </a:lnTo>
                    <a:lnTo>
                      <a:pt x="750" y="243"/>
                    </a:lnTo>
                    <a:lnTo>
                      <a:pt x="721" y="243"/>
                    </a:lnTo>
                    <a:lnTo>
                      <a:pt x="708" y="229"/>
                    </a:lnTo>
                    <a:lnTo>
                      <a:pt x="692" y="216"/>
                    </a:lnTo>
                    <a:lnTo>
                      <a:pt x="679" y="200"/>
                    </a:lnTo>
                    <a:lnTo>
                      <a:pt x="650" y="200"/>
                    </a:lnTo>
                    <a:lnTo>
                      <a:pt x="621" y="187"/>
                    </a:lnTo>
                    <a:lnTo>
                      <a:pt x="605" y="171"/>
                    </a:lnTo>
                    <a:lnTo>
                      <a:pt x="576" y="128"/>
                    </a:lnTo>
                    <a:lnTo>
                      <a:pt x="562" y="142"/>
                    </a:lnTo>
                    <a:lnTo>
                      <a:pt x="547" y="128"/>
                    </a:lnTo>
                    <a:lnTo>
                      <a:pt x="518" y="128"/>
                    </a:lnTo>
                    <a:lnTo>
                      <a:pt x="504" y="128"/>
                    </a:lnTo>
                    <a:lnTo>
                      <a:pt x="518" y="142"/>
                    </a:lnTo>
                    <a:lnTo>
                      <a:pt x="504" y="142"/>
                    </a:lnTo>
                    <a:lnTo>
                      <a:pt x="491" y="158"/>
                    </a:lnTo>
                    <a:lnTo>
                      <a:pt x="491" y="171"/>
                    </a:lnTo>
                    <a:lnTo>
                      <a:pt x="475" y="142"/>
                    </a:lnTo>
                    <a:lnTo>
                      <a:pt x="461" y="128"/>
                    </a:lnTo>
                    <a:lnTo>
                      <a:pt x="432" y="128"/>
                    </a:lnTo>
                    <a:lnTo>
                      <a:pt x="446" y="115"/>
                    </a:lnTo>
                    <a:lnTo>
                      <a:pt x="461" y="99"/>
                    </a:lnTo>
                    <a:lnTo>
                      <a:pt x="446" y="86"/>
                    </a:lnTo>
                    <a:lnTo>
                      <a:pt x="419" y="86"/>
                    </a:lnTo>
                    <a:lnTo>
                      <a:pt x="390" y="72"/>
                    </a:lnTo>
                    <a:lnTo>
                      <a:pt x="374" y="72"/>
                    </a:lnTo>
                    <a:lnTo>
                      <a:pt x="361" y="57"/>
                    </a:lnTo>
                    <a:lnTo>
                      <a:pt x="345" y="57"/>
                    </a:lnTo>
                    <a:lnTo>
                      <a:pt x="345" y="43"/>
                    </a:lnTo>
                    <a:lnTo>
                      <a:pt x="345" y="28"/>
                    </a:lnTo>
                    <a:lnTo>
                      <a:pt x="345" y="0"/>
                    </a:lnTo>
                    <a:lnTo>
                      <a:pt x="332" y="0"/>
                    </a:lnTo>
                    <a:lnTo>
                      <a:pt x="302" y="0"/>
                    </a:lnTo>
                    <a:lnTo>
                      <a:pt x="302" y="14"/>
                    </a:lnTo>
                    <a:lnTo>
                      <a:pt x="289" y="28"/>
                    </a:lnTo>
                    <a:lnTo>
                      <a:pt x="273" y="28"/>
                    </a:lnTo>
                    <a:lnTo>
                      <a:pt x="273" y="14"/>
                    </a:lnTo>
                    <a:lnTo>
                      <a:pt x="260" y="0"/>
                    </a:lnTo>
                    <a:lnTo>
                      <a:pt x="229" y="14"/>
                    </a:lnTo>
                    <a:lnTo>
                      <a:pt x="215" y="28"/>
                    </a:lnTo>
                    <a:lnTo>
                      <a:pt x="202" y="43"/>
                    </a:lnTo>
                    <a:lnTo>
                      <a:pt x="157" y="72"/>
                    </a:lnTo>
                    <a:lnTo>
                      <a:pt x="143" y="72"/>
                    </a:lnTo>
                    <a:lnTo>
                      <a:pt x="128" y="86"/>
                    </a:lnTo>
                    <a:lnTo>
                      <a:pt x="116" y="86"/>
                    </a:lnTo>
                    <a:lnTo>
                      <a:pt x="85" y="99"/>
                    </a:lnTo>
                    <a:lnTo>
                      <a:pt x="56" y="99"/>
                    </a:lnTo>
                    <a:lnTo>
                      <a:pt x="43" y="86"/>
                    </a:lnTo>
                    <a:lnTo>
                      <a:pt x="13" y="99"/>
                    </a:lnTo>
                    <a:lnTo>
                      <a:pt x="13" y="86"/>
                    </a:lnTo>
                    <a:lnTo>
                      <a:pt x="0" y="72"/>
                    </a:lnTo>
                    <a:lnTo>
                      <a:pt x="0" y="99"/>
                    </a:lnTo>
                    <a:lnTo>
                      <a:pt x="13" y="128"/>
                    </a:lnTo>
                    <a:lnTo>
                      <a:pt x="29" y="128"/>
                    </a:lnTo>
                    <a:lnTo>
                      <a:pt x="29" y="158"/>
                    </a:lnTo>
                    <a:lnTo>
                      <a:pt x="43" y="171"/>
                    </a:lnTo>
                    <a:lnTo>
                      <a:pt x="56" y="187"/>
                    </a:lnTo>
                    <a:lnTo>
                      <a:pt x="56" y="216"/>
                    </a:lnTo>
                    <a:lnTo>
                      <a:pt x="56" y="229"/>
                    </a:lnTo>
                    <a:lnTo>
                      <a:pt x="72" y="243"/>
                    </a:lnTo>
                    <a:lnTo>
                      <a:pt x="85" y="272"/>
                    </a:lnTo>
                    <a:lnTo>
                      <a:pt x="101" y="301"/>
                    </a:lnTo>
                    <a:lnTo>
                      <a:pt x="116" y="317"/>
                    </a:lnTo>
                    <a:lnTo>
                      <a:pt x="128" y="317"/>
                    </a:lnTo>
                    <a:lnTo>
                      <a:pt x="140" y="332"/>
                    </a:lnTo>
                    <a:lnTo>
                      <a:pt x="151" y="344"/>
                    </a:lnTo>
                    <a:lnTo>
                      <a:pt x="163" y="359"/>
                    </a:lnTo>
                    <a:lnTo>
                      <a:pt x="173" y="373"/>
                    </a:lnTo>
                    <a:lnTo>
                      <a:pt x="186" y="373"/>
                    </a:lnTo>
                    <a:lnTo>
                      <a:pt x="202" y="386"/>
                    </a:lnTo>
                    <a:lnTo>
                      <a:pt x="229" y="386"/>
                    </a:lnTo>
                    <a:lnTo>
                      <a:pt x="260" y="386"/>
                    </a:lnTo>
                    <a:lnTo>
                      <a:pt x="273" y="373"/>
                    </a:lnTo>
                    <a:lnTo>
                      <a:pt x="273" y="357"/>
                    </a:lnTo>
                    <a:lnTo>
                      <a:pt x="279" y="352"/>
                    </a:lnTo>
                    <a:lnTo>
                      <a:pt x="289" y="344"/>
                    </a:lnTo>
                    <a:lnTo>
                      <a:pt x="316" y="344"/>
                    </a:lnTo>
                    <a:lnTo>
                      <a:pt x="332" y="344"/>
                    </a:lnTo>
                    <a:lnTo>
                      <a:pt x="345" y="344"/>
                    </a:lnTo>
                    <a:lnTo>
                      <a:pt x="361" y="357"/>
                    </a:lnTo>
                    <a:lnTo>
                      <a:pt x="374" y="357"/>
                    </a:lnTo>
                    <a:lnTo>
                      <a:pt x="403" y="357"/>
                    </a:lnTo>
                    <a:lnTo>
                      <a:pt x="411" y="373"/>
                    </a:lnTo>
                    <a:lnTo>
                      <a:pt x="421" y="381"/>
                    </a:lnTo>
                    <a:lnTo>
                      <a:pt x="425" y="390"/>
                    </a:lnTo>
                    <a:lnTo>
                      <a:pt x="446" y="402"/>
                    </a:lnTo>
                    <a:lnTo>
                      <a:pt x="460" y="406"/>
                    </a:lnTo>
                    <a:lnTo>
                      <a:pt x="477" y="406"/>
                    </a:lnTo>
                    <a:lnTo>
                      <a:pt x="485" y="417"/>
                    </a:lnTo>
                    <a:lnTo>
                      <a:pt x="481" y="429"/>
                    </a:lnTo>
                    <a:lnTo>
                      <a:pt x="498" y="450"/>
                    </a:lnTo>
                    <a:lnTo>
                      <a:pt x="477" y="460"/>
                    </a:lnTo>
                    <a:lnTo>
                      <a:pt x="494" y="487"/>
                    </a:lnTo>
                    <a:lnTo>
                      <a:pt x="518" y="489"/>
                    </a:lnTo>
                    <a:lnTo>
                      <a:pt x="533" y="503"/>
                    </a:lnTo>
                    <a:lnTo>
                      <a:pt x="547" y="512"/>
                    </a:lnTo>
                    <a:lnTo>
                      <a:pt x="560" y="524"/>
                    </a:lnTo>
                    <a:lnTo>
                      <a:pt x="576" y="530"/>
                    </a:lnTo>
                    <a:lnTo>
                      <a:pt x="605" y="538"/>
                    </a:lnTo>
                    <a:lnTo>
                      <a:pt x="621" y="532"/>
                    </a:lnTo>
                    <a:lnTo>
                      <a:pt x="634" y="530"/>
                    </a:lnTo>
                    <a:lnTo>
                      <a:pt x="638" y="528"/>
                    </a:lnTo>
                    <a:lnTo>
                      <a:pt x="663" y="520"/>
                    </a:lnTo>
                    <a:lnTo>
                      <a:pt x="675" y="520"/>
                    </a:lnTo>
                    <a:lnTo>
                      <a:pt x="688" y="516"/>
                    </a:lnTo>
                    <a:lnTo>
                      <a:pt x="692" y="503"/>
                    </a:lnTo>
                    <a:lnTo>
                      <a:pt x="700" y="491"/>
                    </a:lnTo>
                    <a:lnTo>
                      <a:pt x="708" y="489"/>
                    </a:lnTo>
                    <a:lnTo>
                      <a:pt x="735" y="489"/>
                    </a:lnTo>
                    <a:lnTo>
                      <a:pt x="750" y="489"/>
                    </a:lnTo>
                    <a:lnTo>
                      <a:pt x="764" y="489"/>
                    </a:lnTo>
                    <a:lnTo>
                      <a:pt x="791" y="474"/>
                    </a:lnTo>
                    <a:lnTo>
                      <a:pt x="807" y="460"/>
                    </a:lnTo>
                    <a:lnTo>
                      <a:pt x="836" y="445"/>
                    </a:lnTo>
                    <a:lnTo>
                      <a:pt x="851" y="429"/>
                    </a:lnTo>
                    <a:lnTo>
                      <a:pt x="865" y="415"/>
                    </a:lnTo>
                    <a:lnTo>
                      <a:pt x="865" y="402"/>
                    </a:lnTo>
                    <a:lnTo>
                      <a:pt x="880" y="386"/>
                    </a:lnTo>
                    <a:lnTo>
                      <a:pt x="894" y="386"/>
                    </a:lnTo>
                    <a:lnTo>
                      <a:pt x="908" y="386"/>
                    </a:lnTo>
                    <a:lnTo>
                      <a:pt x="939" y="386"/>
                    </a:lnTo>
                    <a:lnTo>
                      <a:pt x="952" y="386"/>
                    </a:lnTo>
                    <a:lnTo>
                      <a:pt x="958" y="390"/>
                    </a:lnTo>
                    <a:lnTo>
                      <a:pt x="968" y="390"/>
                    </a:lnTo>
                    <a:lnTo>
                      <a:pt x="968" y="402"/>
                    </a:lnTo>
                    <a:lnTo>
                      <a:pt x="995" y="402"/>
                    </a:lnTo>
                    <a:lnTo>
                      <a:pt x="1008" y="415"/>
                    </a:lnTo>
                    <a:lnTo>
                      <a:pt x="1041" y="400"/>
                    </a:lnTo>
                    <a:lnTo>
                      <a:pt x="1063" y="425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 sz="891"/>
              </a:p>
            </p:txBody>
          </p:sp>
          <p:sp>
            <p:nvSpPr>
              <p:cNvPr id="90" name="Freeform 1129">
                <a:extLst>
                  <a:ext uri="{FF2B5EF4-FFF2-40B4-BE49-F238E27FC236}">
                    <a16:creationId xmlns:a16="http://schemas.microsoft.com/office/drawing/2014/main" id="{EBA5B7A8-4ACF-885D-1B62-BF54D52870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2804"/>
                <a:ext cx="126" cy="121"/>
              </a:xfrm>
              <a:custGeom>
                <a:avLst/>
                <a:gdLst>
                  <a:gd name="T0" fmla="*/ 0 w 126"/>
                  <a:gd name="T1" fmla="*/ 121 h 121"/>
                  <a:gd name="T2" fmla="*/ 21 w 126"/>
                  <a:gd name="T3" fmla="*/ 90 h 121"/>
                  <a:gd name="T4" fmla="*/ 50 w 126"/>
                  <a:gd name="T5" fmla="*/ 97 h 121"/>
                  <a:gd name="T6" fmla="*/ 60 w 126"/>
                  <a:gd name="T7" fmla="*/ 93 h 121"/>
                  <a:gd name="T8" fmla="*/ 96 w 126"/>
                  <a:gd name="T9" fmla="*/ 61 h 121"/>
                  <a:gd name="T10" fmla="*/ 98 w 126"/>
                  <a:gd name="T11" fmla="*/ 39 h 121"/>
                  <a:gd name="T12" fmla="*/ 116 w 126"/>
                  <a:gd name="T13" fmla="*/ 19 h 121"/>
                  <a:gd name="T14" fmla="*/ 126 w 126"/>
                  <a:gd name="T15" fmla="*/ 15 h 121"/>
                  <a:gd name="T16" fmla="*/ 120 w 126"/>
                  <a:gd name="T17" fmla="*/ 0 h 1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6" h="121">
                    <a:moveTo>
                      <a:pt x="0" y="121"/>
                    </a:moveTo>
                    <a:lnTo>
                      <a:pt x="21" y="90"/>
                    </a:lnTo>
                    <a:lnTo>
                      <a:pt x="50" y="97"/>
                    </a:lnTo>
                    <a:lnTo>
                      <a:pt x="60" y="93"/>
                    </a:lnTo>
                    <a:lnTo>
                      <a:pt x="96" y="61"/>
                    </a:lnTo>
                    <a:lnTo>
                      <a:pt x="98" y="39"/>
                    </a:lnTo>
                    <a:lnTo>
                      <a:pt x="116" y="19"/>
                    </a:lnTo>
                    <a:lnTo>
                      <a:pt x="126" y="15"/>
                    </a:lnTo>
                    <a:lnTo>
                      <a:pt x="120" y="0"/>
                    </a:lnTo>
                  </a:path>
                </a:pathLst>
              </a:custGeom>
              <a:grpFill/>
              <a:ln w="3175" cap="flat" cmpd="sng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a-DK" sz="891"/>
              </a:p>
            </p:txBody>
          </p:sp>
        </p:grpSp>
        <p:sp>
          <p:nvSpPr>
            <p:cNvPr id="77" name="Freeform 1130">
              <a:extLst>
                <a:ext uri="{FF2B5EF4-FFF2-40B4-BE49-F238E27FC236}">
                  <a16:creationId xmlns:a16="http://schemas.microsoft.com/office/drawing/2014/main" id="{B4129EC1-DD78-5AAF-5C17-F5DA84118859}"/>
                </a:ext>
              </a:extLst>
            </p:cNvPr>
            <p:cNvSpPr>
              <a:spLocks/>
            </p:cNvSpPr>
            <p:nvPr>
              <p:custDataLst>
                <p:tags r:id="rId68"/>
              </p:custDataLst>
            </p:nvPr>
          </p:nvSpPr>
          <p:spPr bwMode="auto">
            <a:xfrm>
              <a:off x="3107175" y="3673494"/>
              <a:ext cx="1494869" cy="1305441"/>
            </a:xfrm>
            <a:custGeom>
              <a:avLst/>
              <a:gdLst>
                <a:gd name="T0" fmla="*/ 1360285 w 1371"/>
                <a:gd name="T1" fmla="*/ 1236740 h 1326"/>
                <a:gd name="T2" fmla="*/ 1341425 w 1371"/>
                <a:gd name="T3" fmla="*/ 1131372 h 1326"/>
                <a:gd name="T4" fmla="*/ 1291917 w 1371"/>
                <a:gd name="T5" fmla="*/ 1054741 h 1326"/>
                <a:gd name="T6" fmla="*/ 1394469 w 1371"/>
                <a:gd name="T7" fmla="*/ 1006846 h 1326"/>
                <a:gd name="T8" fmla="*/ 1375609 w 1371"/>
                <a:gd name="T9" fmla="*/ 933408 h 1326"/>
                <a:gd name="T10" fmla="*/ 1360285 w 1371"/>
                <a:gd name="T11" fmla="*/ 856777 h 1326"/>
                <a:gd name="T12" fmla="*/ 1360285 w 1371"/>
                <a:gd name="T13" fmla="*/ 825912 h 1326"/>
                <a:gd name="T14" fmla="*/ 1326101 w 1371"/>
                <a:gd name="T15" fmla="*/ 780146 h 1326"/>
                <a:gd name="T16" fmla="*/ 1426295 w 1371"/>
                <a:gd name="T17" fmla="*/ 687551 h 1326"/>
                <a:gd name="T18" fmla="*/ 1513523 w 1371"/>
                <a:gd name="T19" fmla="*/ 641785 h 1326"/>
                <a:gd name="T20" fmla="*/ 1547707 w 1371"/>
                <a:gd name="T21" fmla="*/ 534289 h 1326"/>
                <a:gd name="T22" fmla="*/ 1563031 w 1371"/>
                <a:gd name="T23" fmla="*/ 441693 h 1326"/>
                <a:gd name="T24" fmla="*/ 1426295 w 1371"/>
                <a:gd name="T25" fmla="*/ 336325 h 1326"/>
                <a:gd name="T26" fmla="*/ 1326101 w 1371"/>
                <a:gd name="T27" fmla="*/ 321425 h 1326"/>
                <a:gd name="T28" fmla="*/ 1258912 w 1371"/>
                <a:gd name="T29" fmla="*/ 243729 h 1326"/>
                <a:gd name="T30" fmla="*/ 1188186 w 1371"/>
                <a:gd name="T31" fmla="*/ 228829 h 1326"/>
                <a:gd name="T32" fmla="*/ 1156360 w 1371"/>
                <a:gd name="T33" fmla="*/ 152198 h 1326"/>
                <a:gd name="T34" fmla="*/ 1085635 w 1371"/>
                <a:gd name="T35" fmla="*/ 90467 h 1326"/>
                <a:gd name="T36" fmla="*/ 1034948 w 1371"/>
                <a:gd name="T37" fmla="*/ 30865 h 1326"/>
                <a:gd name="T38" fmla="*/ 951256 w 1371"/>
                <a:gd name="T39" fmla="*/ 0 h 1326"/>
                <a:gd name="T40" fmla="*/ 900570 w 1371"/>
                <a:gd name="T41" fmla="*/ 76631 h 1326"/>
                <a:gd name="T42" fmla="*/ 832202 w 1371"/>
                <a:gd name="T43" fmla="*/ 138362 h 1326"/>
                <a:gd name="T44" fmla="*/ 713148 w 1371"/>
                <a:gd name="T45" fmla="*/ 184127 h 1326"/>
                <a:gd name="T46" fmla="*/ 678964 w 1371"/>
                <a:gd name="T47" fmla="*/ 212864 h 1326"/>
                <a:gd name="T48" fmla="*/ 543407 w 1371"/>
                <a:gd name="T49" fmla="*/ 184127 h 1326"/>
                <a:gd name="T50" fmla="*/ 509223 w 1371"/>
                <a:gd name="T51" fmla="*/ 107496 h 1326"/>
                <a:gd name="T52" fmla="*/ 440855 w 1371"/>
                <a:gd name="T53" fmla="*/ 152198 h 1326"/>
                <a:gd name="T54" fmla="*/ 459715 w 1371"/>
                <a:gd name="T55" fmla="*/ 259694 h 1326"/>
                <a:gd name="T56" fmla="*/ 390168 w 1371"/>
                <a:gd name="T57" fmla="*/ 243729 h 1326"/>
                <a:gd name="T58" fmla="*/ 272293 w 1371"/>
                <a:gd name="T59" fmla="*/ 228829 h 1326"/>
                <a:gd name="T60" fmla="*/ 236930 w 1371"/>
                <a:gd name="T61" fmla="*/ 184127 h 1326"/>
                <a:gd name="T62" fmla="*/ 119054 w 1371"/>
                <a:gd name="T63" fmla="*/ 184127 h 1326"/>
                <a:gd name="T64" fmla="*/ 15324 w 1371"/>
                <a:gd name="T65" fmla="*/ 184127 h 1326"/>
                <a:gd name="T66" fmla="*/ 66010 w 1371"/>
                <a:gd name="T67" fmla="*/ 228829 h 1326"/>
                <a:gd name="T68" fmla="*/ 15324 w 1371"/>
                <a:gd name="T69" fmla="*/ 259694 h 1326"/>
                <a:gd name="T70" fmla="*/ 100194 w 1371"/>
                <a:gd name="T71" fmla="*/ 290559 h 1326"/>
                <a:gd name="T72" fmla="*/ 168562 w 1371"/>
                <a:gd name="T73" fmla="*/ 367190 h 1326"/>
                <a:gd name="T74" fmla="*/ 253433 w 1371"/>
                <a:gd name="T75" fmla="*/ 412956 h 1326"/>
                <a:gd name="T76" fmla="*/ 272293 w 1371"/>
                <a:gd name="T77" fmla="*/ 472558 h 1326"/>
                <a:gd name="T78" fmla="*/ 287617 w 1371"/>
                <a:gd name="T79" fmla="*/ 565154 h 1326"/>
                <a:gd name="T80" fmla="*/ 355984 w 1371"/>
                <a:gd name="T81" fmla="*/ 641785 h 1326"/>
                <a:gd name="T82" fmla="*/ 338303 w 1371"/>
                <a:gd name="T83" fmla="*/ 732252 h 1326"/>
                <a:gd name="T84" fmla="*/ 355984 w 1371"/>
                <a:gd name="T85" fmla="*/ 808883 h 1326"/>
                <a:gd name="T86" fmla="*/ 338303 w 1371"/>
                <a:gd name="T87" fmla="*/ 825912 h 1326"/>
                <a:gd name="T88" fmla="*/ 287617 w 1371"/>
                <a:gd name="T89" fmla="*/ 825912 h 1326"/>
                <a:gd name="T90" fmla="*/ 272293 w 1371"/>
                <a:gd name="T91" fmla="*/ 916379 h 1326"/>
                <a:gd name="T92" fmla="*/ 202746 w 1371"/>
                <a:gd name="T93" fmla="*/ 978110 h 1326"/>
                <a:gd name="T94" fmla="*/ 100194 w 1371"/>
                <a:gd name="T95" fmla="*/ 1100507 h 1326"/>
                <a:gd name="T96" fmla="*/ 168562 w 1371"/>
                <a:gd name="T97" fmla="*/ 1160109 h 1326"/>
                <a:gd name="T98" fmla="*/ 287617 w 1371"/>
                <a:gd name="T99" fmla="*/ 1236740 h 1326"/>
                <a:gd name="T100" fmla="*/ 429067 w 1371"/>
                <a:gd name="T101" fmla="*/ 1302727 h 1326"/>
                <a:gd name="T102" fmla="*/ 528083 w 1371"/>
                <a:gd name="T103" fmla="*/ 1360201 h 1326"/>
                <a:gd name="T104" fmla="*/ 644780 w 1371"/>
                <a:gd name="T105" fmla="*/ 1391066 h 1326"/>
                <a:gd name="T106" fmla="*/ 744974 w 1371"/>
                <a:gd name="T107" fmla="*/ 1397452 h 1326"/>
                <a:gd name="T108" fmla="*/ 747332 w 1371"/>
                <a:gd name="T109" fmla="*/ 1312306 h 1326"/>
                <a:gd name="T110" fmla="*/ 832202 w 1371"/>
                <a:gd name="T111" fmla="*/ 1267605 h 1326"/>
                <a:gd name="T112" fmla="*/ 934754 w 1371"/>
                <a:gd name="T113" fmla="*/ 1267605 h 1326"/>
                <a:gd name="T114" fmla="*/ 1034948 w 1371"/>
                <a:gd name="T115" fmla="*/ 1267605 h 1326"/>
                <a:gd name="T116" fmla="*/ 1085635 w 1371"/>
                <a:gd name="T117" fmla="*/ 1312306 h 1326"/>
                <a:gd name="T118" fmla="*/ 1156360 w 1371"/>
                <a:gd name="T119" fmla="*/ 1376165 h 1326"/>
                <a:gd name="T120" fmla="*/ 1258912 w 1371"/>
                <a:gd name="T121" fmla="*/ 1360201 h 1326"/>
                <a:gd name="T122" fmla="*/ 1307241 w 1371"/>
                <a:gd name="T123" fmla="*/ 1312306 h 1326"/>
                <a:gd name="T124" fmla="*/ 1375609 w 1371"/>
                <a:gd name="T125" fmla="*/ 1300599 h 13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71" h="1326">
                  <a:moveTo>
                    <a:pt x="1167" y="1222"/>
                  </a:moveTo>
                  <a:lnTo>
                    <a:pt x="1183" y="1206"/>
                  </a:lnTo>
                  <a:lnTo>
                    <a:pt x="1183" y="1191"/>
                  </a:lnTo>
                  <a:lnTo>
                    <a:pt x="1196" y="1177"/>
                  </a:lnTo>
                  <a:lnTo>
                    <a:pt x="1183" y="1162"/>
                  </a:lnTo>
                  <a:lnTo>
                    <a:pt x="1154" y="1162"/>
                  </a:lnTo>
                  <a:lnTo>
                    <a:pt x="1138" y="1162"/>
                  </a:lnTo>
                  <a:lnTo>
                    <a:pt x="1125" y="1134"/>
                  </a:lnTo>
                  <a:lnTo>
                    <a:pt x="1125" y="1121"/>
                  </a:lnTo>
                  <a:lnTo>
                    <a:pt x="1125" y="1090"/>
                  </a:lnTo>
                  <a:lnTo>
                    <a:pt x="1125" y="1076"/>
                  </a:lnTo>
                  <a:lnTo>
                    <a:pt x="1138" y="1063"/>
                  </a:lnTo>
                  <a:lnTo>
                    <a:pt x="1138" y="1047"/>
                  </a:lnTo>
                  <a:lnTo>
                    <a:pt x="1138" y="1034"/>
                  </a:lnTo>
                  <a:lnTo>
                    <a:pt x="1125" y="1018"/>
                  </a:lnTo>
                  <a:lnTo>
                    <a:pt x="1109" y="1018"/>
                  </a:lnTo>
                  <a:lnTo>
                    <a:pt x="1096" y="1005"/>
                  </a:lnTo>
                  <a:lnTo>
                    <a:pt x="1096" y="991"/>
                  </a:lnTo>
                  <a:lnTo>
                    <a:pt x="1109" y="991"/>
                  </a:lnTo>
                  <a:lnTo>
                    <a:pt x="1125" y="991"/>
                  </a:lnTo>
                  <a:lnTo>
                    <a:pt x="1138" y="991"/>
                  </a:lnTo>
                  <a:lnTo>
                    <a:pt x="1154" y="975"/>
                  </a:lnTo>
                  <a:lnTo>
                    <a:pt x="1167" y="962"/>
                  </a:lnTo>
                  <a:lnTo>
                    <a:pt x="1183" y="946"/>
                  </a:lnTo>
                  <a:lnTo>
                    <a:pt x="1167" y="933"/>
                  </a:lnTo>
                  <a:lnTo>
                    <a:pt x="1167" y="919"/>
                  </a:lnTo>
                  <a:lnTo>
                    <a:pt x="1154" y="904"/>
                  </a:lnTo>
                  <a:lnTo>
                    <a:pt x="1154" y="890"/>
                  </a:lnTo>
                  <a:lnTo>
                    <a:pt x="1167" y="890"/>
                  </a:lnTo>
                  <a:lnTo>
                    <a:pt x="1167" y="877"/>
                  </a:lnTo>
                  <a:lnTo>
                    <a:pt x="1167" y="861"/>
                  </a:lnTo>
                  <a:lnTo>
                    <a:pt x="1154" y="847"/>
                  </a:lnTo>
                  <a:lnTo>
                    <a:pt x="1154" y="832"/>
                  </a:lnTo>
                  <a:lnTo>
                    <a:pt x="1167" y="832"/>
                  </a:lnTo>
                  <a:lnTo>
                    <a:pt x="1154" y="818"/>
                  </a:lnTo>
                  <a:lnTo>
                    <a:pt x="1154" y="805"/>
                  </a:lnTo>
                  <a:lnTo>
                    <a:pt x="1167" y="805"/>
                  </a:lnTo>
                  <a:lnTo>
                    <a:pt x="1183" y="805"/>
                  </a:lnTo>
                  <a:lnTo>
                    <a:pt x="1183" y="789"/>
                  </a:lnTo>
                  <a:lnTo>
                    <a:pt x="1167" y="760"/>
                  </a:lnTo>
                  <a:lnTo>
                    <a:pt x="1154" y="760"/>
                  </a:lnTo>
                  <a:lnTo>
                    <a:pt x="1154" y="776"/>
                  </a:lnTo>
                  <a:lnTo>
                    <a:pt x="1138" y="776"/>
                  </a:lnTo>
                  <a:lnTo>
                    <a:pt x="1125" y="805"/>
                  </a:lnTo>
                  <a:lnTo>
                    <a:pt x="1096" y="818"/>
                  </a:lnTo>
                  <a:lnTo>
                    <a:pt x="1082" y="789"/>
                  </a:lnTo>
                  <a:lnTo>
                    <a:pt x="1096" y="760"/>
                  </a:lnTo>
                  <a:lnTo>
                    <a:pt x="1125" y="733"/>
                  </a:lnTo>
                  <a:lnTo>
                    <a:pt x="1125" y="717"/>
                  </a:lnTo>
                  <a:lnTo>
                    <a:pt x="1138" y="702"/>
                  </a:lnTo>
                  <a:lnTo>
                    <a:pt x="1167" y="702"/>
                  </a:lnTo>
                  <a:lnTo>
                    <a:pt x="1196" y="688"/>
                  </a:lnTo>
                  <a:lnTo>
                    <a:pt x="1210" y="661"/>
                  </a:lnTo>
                  <a:lnTo>
                    <a:pt x="1210" y="646"/>
                  </a:lnTo>
                  <a:lnTo>
                    <a:pt x="1225" y="632"/>
                  </a:lnTo>
                  <a:lnTo>
                    <a:pt x="1239" y="646"/>
                  </a:lnTo>
                  <a:lnTo>
                    <a:pt x="1255" y="661"/>
                  </a:lnTo>
                  <a:lnTo>
                    <a:pt x="1268" y="632"/>
                  </a:lnTo>
                  <a:lnTo>
                    <a:pt x="1284" y="646"/>
                  </a:lnTo>
                  <a:lnTo>
                    <a:pt x="1284" y="603"/>
                  </a:lnTo>
                  <a:lnTo>
                    <a:pt x="1297" y="589"/>
                  </a:lnTo>
                  <a:lnTo>
                    <a:pt x="1297" y="574"/>
                  </a:lnTo>
                  <a:lnTo>
                    <a:pt x="1297" y="547"/>
                  </a:lnTo>
                  <a:lnTo>
                    <a:pt x="1297" y="531"/>
                  </a:lnTo>
                  <a:lnTo>
                    <a:pt x="1313" y="516"/>
                  </a:lnTo>
                  <a:lnTo>
                    <a:pt x="1313" y="502"/>
                  </a:lnTo>
                  <a:lnTo>
                    <a:pt x="1326" y="473"/>
                  </a:lnTo>
                  <a:lnTo>
                    <a:pt x="1342" y="458"/>
                  </a:lnTo>
                  <a:lnTo>
                    <a:pt x="1371" y="430"/>
                  </a:lnTo>
                  <a:lnTo>
                    <a:pt x="1355" y="415"/>
                  </a:lnTo>
                  <a:lnTo>
                    <a:pt x="1342" y="415"/>
                  </a:lnTo>
                  <a:lnTo>
                    <a:pt x="1326" y="415"/>
                  </a:lnTo>
                  <a:lnTo>
                    <a:pt x="1313" y="401"/>
                  </a:lnTo>
                  <a:lnTo>
                    <a:pt x="1284" y="401"/>
                  </a:lnTo>
                  <a:lnTo>
                    <a:pt x="1255" y="388"/>
                  </a:lnTo>
                  <a:lnTo>
                    <a:pt x="1239" y="374"/>
                  </a:lnTo>
                  <a:lnTo>
                    <a:pt x="1225" y="345"/>
                  </a:lnTo>
                  <a:lnTo>
                    <a:pt x="1210" y="316"/>
                  </a:lnTo>
                  <a:lnTo>
                    <a:pt x="1183" y="316"/>
                  </a:lnTo>
                  <a:lnTo>
                    <a:pt x="1167" y="302"/>
                  </a:lnTo>
                  <a:lnTo>
                    <a:pt x="1154" y="302"/>
                  </a:lnTo>
                  <a:lnTo>
                    <a:pt x="1138" y="302"/>
                  </a:lnTo>
                  <a:lnTo>
                    <a:pt x="1125" y="316"/>
                  </a:lnTo>
                  <a:lnTo>
                    <a:pt x="1125" y="302"/>
                  </a:lnTo>
                  <a:lnTo>
                    <a:pt x="1109" y="287"/>
                  </a:lnTo>
                  <a:lnTo>
                    <a:pt x="1096" y="273"/>
                  </a:lnTo>
                  <a:lnTo>
                    <a:pt x="1082" y="273"/>
                  </a:lnTo>
                  <a:lnTo>
                    <a:pt x="1082" y="258"/>
                  </a:lnTo>
                  <a:lnTo>
                    <a:pt x="1068" y="244"/>
                  </a:lnTo>
                  <a:lnTo>
                    <a:pt x="1068" y="229"/>
                  </a:lnTo>
                  <a:lnTo>
                    <a:pt x="1053" y="215"/>
                  </a:lnTo>
                  <a:lnTo>
                    <a:pt x="1053" y="200"/>
                  </a:lnTo>
                  <a:lnTo>
                    <a:pt x="1037" y="200"/>
                  </a:lnTo>
                  <a:lnTo>
                    <a:pt x="1037" y="215"/>
                  </a:lnTo>
                  <a:lnTo>
                    <a:pt x="1024" y="215"/>
                  </a:lnTo>
                  <a:lnTo>
                    <a:pt x="1008" y="215"/>
                  </a:lnTo>
                  <a:lnTo>
                    <a:pt x="995" y="200"/>
                  </a:lnTo>
                  <a:lnTo>
                    <a:pt x="1008" y="186"/>
                  </a:lnTo>
                  <a:lnTo>
                    <a:pt x="1008" y="173"/>
                  </a:lnTo>
                  <a:lnTo>
                    <a:pt x="1008" y="143"/>
                  </a:lnTo>
                  <a:lnTo>
                    <a:pt x="995" y="143"/>
                  </a:lnTo>
                  <a:lnTo>
                    <a:pt x="981" y="143"/>
                  </a:lnTo>
                  <a:lnTo>
                    <a:pt x="966" y="143"/>
                  </a:lnTo>
                  <a:lnTo>
                    <a:pt x="952" y="114"/>
                  </a:lnTo>
                  <a:lnTo>
                    <a:pt x="952" y="101"/>
                  </a:lnTo>
                  <a:lnTo>
                    <a:pt x="936" y="101"/>
                  </a:lnTo>
                  <a:lnTo>
                    <a:pt x="921" y="101"/>
                  </a:lnTo>
                  <a:lnTo>
                    <a:pt x="921" y="85"/>
                  </a:lnTo>
                  <a:lnTo>
                    <a:pt x="921" y="72"/>
                  </a:lnTo>
                  <a:lnTo>
                    <a:pt x="907" y="72"/>
                  </a:lnTo>
                  <a:lnTo>
                    <a:pt x="894" y="72"/>
                  </a:lnTo>
                  <a:lnTo>
                    <a:pt x="894" y="58"/>
                  </a:lnTo>
                  <a:lnTo>
                    <a:pt x="878" y="43"/>
                  </a:lnTo>
                  <a:lnTo>
                    <a:pt x="878" y="29"/>
                  </a:lnTo>
                  <a:lnTo>
                    <a:pt x="878" y="14"/>
                  </a:lnTo>
                  <a:lnTo>
                    <a:pt x="878" y="0"/>
                  </a:lnTo>
                  <a:lnTo>
                    <a:pt x="849" y="0"/>
                  </a:lnTo>
                  <a:lnTo>
                    <a:pt x="836" y="0"/>
                  </a:lnTo>
                  <a:lnTo>
                    <a:pt x="820" y="0"/>
                  </a:lnTo>
                  <a:lnTo>
                    <a:pt x="807" y="0"/>
                  </a:lnTo>
                  <a:lnTo>
                    <a:pt x="793" y="0"/>
                  </a:lnTo>
                  <a:lnTo>
                    <a:pt x="779" y="14"/>
                  </a:lnTo>
                  <a:lnTo>
                    <a:pt x="779" y="29"/>
                  </a:lnTo>
                  <a:lnTo>
                    <a:pt x="779" y="43"/>
                  </a:lnTo>
                  <a:lnTo>
                    <a:pt x="764" y="58"/>
                  </a:lnTo>
                  <a:lnTo>
                    <a:pt x="764" y="72"/>
                  </a:lnTo>
                  <a:lnTo>
                    <a:pt x="764" y="101"/>
                  </a:lnTo>
                  <a:lnTo>
                    <a:pt x="764" y="114"/>
                  </a:lnTo>
                  <a:lnTo>
                    <a:pt x="750" y="114"/>
                  </a:lnTo>
                  <a:lnTo>
                    <a:pt x="735" y="114"/>
                  </a:lnTo>
                  <a:lnTo>
                    <a:pt x="721" y="130"/>
                  </a:lnTo>
                  <a:lnTo>
                    <a:pt x="706" y="130"/>
                  </a:lnTo>
                  <a:lnTo>
                    <a:pt x="677" y="143"/>
                  </a:lnTo>
                  <a:lnTo>
                    <a:pt x="649" y="157"/>
                  </a:lnTo>
                  <a:lnTo>
                    <a:pt x="620" y="157"/>
                  </a:lnTo>
                  <a:lnTo>
                    <a:pt x="591" y="157"/>
                  </a:lnTo>
                  <a:lnTo>
                    <a:pt x="591" y="173"/>
                  </a:lnTo>
                  <a:lnTo>
                    <a:pt x="605" y="173"/>
                  </a:lnTo>
                  <a:lnTo>
                    <a:pt x="634" y="186"/>
                  </a:lnTo>
                  <a:lnTo>
                    <a:pt x="649" y="200"/>
                  </a:lnTo>
                  <a:lnTo>
                    <a:pt x="634" y="200"/>
                  </a:lnTo>
                  <a:lnTo>
                    <a:pt x="634" y="215"/>
                  </a:lnTo>
                  <a:lnTo>
                    <a:pt x="605" y="200"/>
                  </a:lnTo>
                  <a:lnTo>
                    <a:pt x="576" y="200"/>
                  </a:lnTo>
                  <a:lnTo>
                    <a:pt x="547" y="200"/>
                  </a:lnTo>
                  <a:lnTo>
                    <a:pt x="547" y="186"/>
                  </a:lnTo>
                  <a:lnTo>
                    <a:pt x="518" y="186"/>
                  </a:lnTo>
                  <a:lnTo>
                    <a:pt x="490" y="173"/>
                  </a:lnTo>
                  <a:lnTo>
                    <a:pt x="461" y="157"/>
                  </a:lnTo>
                  <a:lnTo>
                    <a:pt x="461" y="173"/>
                  </a:lnTo>
                  <a:lnTo>
                    <a:pt x="432" y="157"/>
                  </a:lnTo>
                  <a:lnTo>
                    <a:pt x="448" y="143"/>
                  </a:lnTo>
                  <a:lnTo>
                    <a:pt x="432" y="130"/>
                  </a:lnTo>
                  <a:lnTo>
                    <a:pt x="432" y="114"/>
                  </a:lnTo>
                  <a:lnTo>
                    <a:pt x="448" y="101"/>
                  </a:lnTo>
                  <a:lnTo>
                    <a:pt x="432" y="101"/>
                  </a:lnTo>
                  <a:lnTo>
                    <a:pt x="419" y="101"/>
                  </a:lnTo>
                  <a:lnTo>
                    <a:pt x="403" y="85"/>
                  </a:lnTo>
                  <a:lnTo>
                    <a:pt x="390" y="85"/>
                  </a:lnTo>
                  <a:lnTo>
                    <a:pt x="390" y="101"/>
                  </a:lnTo>
                  <a:lnTo>
                    <a:pt x="374" y="114"/>
                  </a:lnTo>
                  <a:lnTo>
                    <a:pt x="374" y="143"/>
                  </a:lnTo>
                  <a:lnTo>
                    <a:pt x="374" y="157"/>
                  </a:lnTo>
                  <a:lnTo>
                    <a:pt x="390" y="186"/>
                  </a:lnTo>
                  <a:lnTo>
                    <a:pt x="374" y="200"/>
                  </a:lnTo>
                  <a:lnTo>
                    <a:pt x="374" y="215"/>
                  </a:lnTo>
                  <a:lnTo>
                    <a:pt x="374" y="229"/>
                  </a:lnTo>
                  <a:lnTo>
                    <a:pt x="390" y="244"/>
                  </a:lnTo>
                  <a:lnTo>
                    <a:pt x="390" y="258"/>
                  </a:lnTo>
                  <a:lnTo>
                    <a:pt x="361" y="258"/>
                  </a:lnTo>
                  <a:lnTo>
                    <a:pt x="345" y="244"/>
                  </a:lnTo>
                  <a:lnTo>
                    <a:pt x="331" y="244"/>
                  </a:lnTo>
                  <a:lnTo>
                    <a:pt x="316" y="244"/>
                  </a:lnTo>
                  <a:lnTo>
                    <a:pt x="331" y="229"/>
                  </a:lnTo>
                  <a:lnTo>
                    <a:pt x="302" y="229"/>
                  </a:lnTo>
                  <a:lnTo>
                    <a:pt x="273" y="229"/>
                  </a:lnTo>
                  <a:lnTo>
                    <a:pt x="258" y="215"/>
                  </a:lnTo>
                  <a:lnTo>
                    <a:pt x="258" y="229"/>
                  </a:lnTo>
                  <a:lnTo>
                    <a:pt x="231" y="229"/>
                  </a:lnTo>
                  <a:lnTo>
                    <a:pt x="231" y="215"/>
                  </a:lnTo>
                  <a:lnTo>
                    <a:pt x="231" y="186"/>
                  </a:lnTo>
                  <a:lnTo>
                    <a:pt x="215" y="186"/>
                  </a:lnTo>
                  <a:lnTo>
                    <a:pt x="201" y="186"/>
                  </a:lnTo>
                  <a:lnTo>
                    <a:pt x="201" y="173"/>
                  </a:lnTo>
                  <a:lnTo>
                    <a:pt x="215" y="157"/>
                  </a:lnTo>
                  <a:lnTo>
                    <a:pt x="201" y="173"/>
                  </a:lnTo>
                  <a:lnTo>
                    <a:pt x="172" y="157"/>
                  </a:lnTo>
                  <a:lnTo>
                    <a:pt x="159" y="173"/>
                  </a:lnTo>
                  <a:lnTo>
                    <a:pt x="159" y="186"/>
                  </a:lnTo>
                  <a:lnTo>
                    <a:pt x="130" y="186"/>
                  </a:lnTo>
                  <a:lnTo>
                    <a:pt x="130" y="173"/>
                  </a:lnTo>
                  <a:lnTo>
                    <a:pt x="101" y="173"/>
                  </a:lnTo>
                  <a:lnTo>
                    <a:pt x="85" y="173"/>
                  </a:lnTo>
                  <a:lnTo>
                    <a:pt x="72" y="157"/>
                  </a:lnTo>
                  <a:lnTo>
                    <a:pt x="56" y="173"/>
                  </a:lnTo>
                  <a:lnTo>
                    <a:pt x="42" y="173"/>
                  </a:lnTo>
                  <a:lnTo>
                    <a:pt x="29" y="173"/>
                  </a:lnTo>
                  <a:lnTo>
                    <a:pt x="13" y="173"/>
                  </a:lnTo>
                  <a:lnTo>
                    <a:pt x="13" y="186"/>
                  </a:lnTo>
                  <a:lnTo>
                    <a:pt x="29" y="186"/>
                  </a:lnTo>
                  <a:lnTo>
                    <a:pt x="42" y="186"/>
                  </a:lnTo>
                  <a:lnTo>
                    <a:pt x="56" y="186"/>
                  </a:lnTo>
                  <a:lnTo>
                    <a:pt x="56" y="200"/>
                  </a:lnTo>
                  <a:lnTo>
                    <a:pt x="56" y="215"/>
                  </a:lnTo>
                  <a:lnTo>
                    <a:pt x="42" y="215"/>
                  </a:lnTo>
                  <a:lnTo>
                    <a:pt x="42" y="229"/>
                  </a:lnTo>
                  <a:lnTo>
                    <a:pt x="29" y="229"/>
                  </a:lnTo>
                  <a:lnTo>
                    <a:pt x="13" y="229"/>
                  </a:lnTo>
                  <a:lnTo>
                    <a:pt x="0" y="244"/>
                  </a:lnTo>
                  <a:lnTo>
                    <a:pt x="13" y="244"/>
                  </a:lnTo>
                  <a:lnTo>
                    <a:pt x="29" y="258"/>
                  </a:lnTo>
                  <a:lnTo>
                    <a:pt x="42" y="287"/>
                  </a:lnTo>
                  <a:lnTo>
                    <a:pt x="42" y="273"/>
                  </a:lnTo>
                  <a:lnTo>
                    <a:pt x="72" y="287"/>
                  </a:lnTo>
                  <a:lnTo>
                    <a:pt x="72" y="273"/>
                  </a:lnTo>
                  <a:lnTo>
                    <a:pt x="85" y="273"/>
                  </a:lnTo>
                  <a:lnTo>
                    <a:pt x="85" y="287"/>
                  </a:lnTo>
                  <a:lnTo>
                    <a:pt x="114" y="316"/>
                  </a:lnTo>
                  <a:lnTo>
                    <a:pt x="130" y="316"/>
                  </a:lnTo>
                  <a:lnTo>
                    <a:pt x="130" y="330"/>
                  </a:lnTo>
                  <a:lnTo>
                    <a:pt x="143" y="330"/>
                  </a:lnTo>
                  <a:lnTo>
                    <a:pt x="143" y="345"/>
                  </a:lnTo>
                  <a:lnTo>
                    <a:pt x="143" y="359"/>
                  </a:lnTo>
                  <a:lnTo>
                    <a:pt x="172" y="359"/>
                  </a:lnTo>
                  <a:lnTo>
                    <a:pt x="201" y="359"/>
                  </a:lnTo>
                  <a:lnTo>
                    <a:pt x="186" y="374"/>
                  </a:lnTo>
                  <a:lnTo>
                    <a:pt x="201" y="374"/>
                  </a:lnTo>
                  <a:lnTo>
                    <a:pt x="215" y="388"/>
                  </a:lnTo>
                  <a:lnTo>
                    <a:pt x="201" y="415"/>
                  </a:lnTo>
                  <a:lnTo>
                    <a:pt x="215" y="415"/>
                  </a:lnTo>
                  <a:lnTo>
                    <a:pt x="231" y="430"/>
                  </a:lnTo>
                  <a:lnTo>
                    <a:pt x="258" y="430"/>
                  </a:lnTo>
                  <a:lnTo>
                    <a:pt x="231" y="430"/>
                  </a:lnTo>
                  <a:lnTo>
                    <a:pt x="231" y="444"/>
                  </a:lnTo>
                  <a:lnTo>
                    <a:pt x="244" y="444"/>
                  </a:lnTo>
                  <a:lnTo>
                    <a:pt x="244" y="458"/>
                  </a:lnTo>
                  <a:lnTo>
                    <a:pt x="215" y="489"/>
                  </a:lnTo>
                  <a:lnTo>
                    <a:pt x="215" y="502"/>
                  </a:lnTo>
                  <a:lnTo>
                    <a:pt x="231" y="531"/>
                  </a:lnTo>
                  <a:lnTo>
                    <a:pt x="244" y="531"/>
                  </a:lnTo>
                  <a:lnTo>
                    <a:pt x="244" y="560"/>
                  </a:lnTo>
                  <a:lnTo>
                    <a:pt x="258" y="574"/>
                  </a:lnTo>
                  <a:lnTo>
                    <a:pt x="258" y="589"/>
                  </a:lnTo>
                  <a:lnTo>
                    <a:pt x="287" y="603"/>
                  </a:lnTo>
                  <a:lnTo>
                    <a:pt x="302" y="589"/>
                  </a:lnTo>
                  <a:lnTo>
                    <a:pt x="302" y="603"/>
                  </a:lnTo>
                  <a:lnTo>
                    <a:pt x="302" y="619"/>
                  </a:lnTo>
                  <a:lnTo>
                    <a:pt x="287" y="632"/>
                  </a:lnTo>
                  <a:lnTo>
                    <a:pt x="302" y="632"/>
                  </a:lnTo>
                  <a:lnTo>
                    <a:pt x="287" y="646"/>
                  </a:lnTo>
                  <a:lnTo>
                    <a:pt x="287" y="675"/>
                  </a:lnTo>
                  <a:lnTo>
                    <a:pt x="287" y="688"/>
                  </a:lnTo>
                  <a:lnTo>
                    <a:pt x="273" y="702"/>
                  </a:lnTo>
                  <a:lnTo>
                    <a:pt x="273" y="717"/>
                  </a:lnTo>
                  <a:lnTo>
                    <a:pt x="287" y="717"/>
                  </a:lnTo>
                  <a:lnTo>
                    <a:pt x="287" y="733"/>
                  </a:lnTo>
                  <a:lnTo>
                    <a:pt x="287" y="747"/>
                  </a:lnTo>
                  <a:lnTo>
                    <a:pt x="302" y="760"/>
                  </a:lnTo>
                  <a:lnTo>
                    <a:pt x="302" y="776"/>
                  </a:lnTo>
                  <a:lnTo>
                    <a:pt x="302" y="805"/>
                  </a:lnTo>
                  <a:lnTo>
                    <a:pt x="302" y="818"/>
                  </a:lnTo>
                  <a:lnTo>
                    <a:pt x="287" y="805"/>
                  </a:lnTo>
                  <a:lnTo>
                    <a:pt x="287" y="789"/>
                  </a:lnTo>
                  <a:lnTo>
                    <a:pt x="287" y="776"/>
                  </a:lnTo>
                  <a:lnTo>
                    <a:pt x="273" y="760"/>
                  </a:lnTo>
                  <a:lnTo>
                    <a:pt x="273" y="747"/>
                  </a:lnTo>
                  <a:lnTo>
                    <a:pt x="258" y="733"/>
                  </a:lnTo>
                  <a:lnTo>
                    <a:pt x="258" y="717"/>
                  </a:lnTo>
                  <a:lnTo>
                    <a:pt x="244" y="733"/>
                  </a:lnTo>
                  <a:lnTo>
                    <a:pt x="244" y="776"/>
                  </a:lnTo>
                  <a:lnTo>
                    <a:pt x="244" y="789"/>
                  </a:lnTo>
                  <a:lnTo>
                    <a:pt x="231" y="805"/>
                  </a:lnTo>
                  <a:lnTo>
                    <a:pt x="231" y="832"/>
                  </a:lnTo>
                  <a:lnTo>
                    <a:pt x="215" y="832"/>
                  </a:lnTo>
                  <a:lnTo>
                    <a:pt x="244" y="847"/>
                  </a:lnTo>
                  <a:lnTo>
                    <a:pt x="231" y="861"/>
                  </a:lnTo>
                  <a:lnTo>
                    <a:pt x="201" y="861"/>
                  </a:lnTo>
                  <a:lnTo>
                    <a:pt x="201" y="877"/>
                  </a:lnTo>
                  <a:lnTo>
                    <a:pt x="201" y="890"/>
                  </a:lnTo>
                  <a:lnTo>
                    <a:pt x="186" y="904"/>
                  </a:lnTo>
                  <a:lnTo>
                    <a:pt x="186" y="919"/>
                  </a:lnTo>
                  <a:lnTo>
                    <a:pt x="172" y="919"/>
                  </a:lnTo>
                  <a:lnTo>
                    <a:pt x="172" y="946"/>
                  </a:lnTo>
                  <a:lnTo>
                    <a:pt x="159" y="946"/>
                  </a:lnTo>
                  <a:lnTo>
                    <a:pt x="143" y="962"/>
                  </a:lnTo>
                  <a:lnTo>
                    <a:pt x="143" y="975"/>
                  </a:lnTo>
                  <a:lnTo>
                    <a:pt x="114" y="1005"/>
                  </a:lnTo>
                  <a:lnTo>
                    <a:pt x="85" y="1034"/>
                  </a:lnTo>
                  <a:lnTo>
                    <a:pt x="101" y="1047"/>
                  </a:lnTo>
                  <a:lnTo>
                    <a:pt x="114" y="1063"/>
                  </a:lnTo>
                  <a:lnTo>
                    <a:pt x="114" y="1076"/>
                  </a:lnTo>
                  <a:lnTo>
                    <a:pt x="114" y="1090"/>
                  </a:lnTo>
                  <a:lnTo>
                    <a:pt x="130" y="1090"/>
                  </a:lnTo>
                  <a:lnTo>
                    <a:pt x="143" y="1090"/>
                  </a:lnTo>
                  <a:lnTo>
                    <a:pt x="172" y="1121"/>
                  </a:lnTo>
                  <a:lnTo>
                    <a:pt x="186" y="1121"/>
                  </a:lnTo>
                  <a:lnTo>
                    <a:pt x="201" y="1148"/>
                  </a:lnTo>
                  <a:lnTo>
                    <a:pt x="215" y="1148"/>
                  </a:lnTo>
                  <a:lnTo>
                    <a:pt x="231" y="1148"/>
                  </a:lnTo>
                  <a:lnTo>
                    <a:pt x="244" y="1162"/>
                  </a:lnTo>
                  <a:lnTo>
                    <a:pt x="273" y="1191"/>
                  </a:lnTo>
                  <a:lnTo>
                    <a:pt x="287" y="1191"/>
                  </a:lnTo>
                  <a:lnTo>
                    <a:pt x="316" y="1206"/>
                  </a:lnTo>
                  <a:lnTo>
                    <a:pt x="331" y="1206"/>
                  </a:lnTo>
                  <a:lnTo>
                    <a:pt x="331" y="1222"/>
                  </a:lnTo>
                  <a:lnTo>
                    <a:pt x="364" y="1224"/>
                  </a:lnTo>
                  <a:lnTo>
                    <a:pt x="399" y="1212"/>
                  </a:lnTo>
                  <a:lnTo>
                    <a:pt x="415" y="1226"/>
                  </a:lnTo>
                  <a:lnTo>
                    <a:pt x="423" y="1241"/>
                  </a:lnTo>
                  <a:lnTo>
                    <a:pt x="419" y="1262"/>
                  </a:lnTo>
                  <a:lnTo>
                    <a:pt x="432" y="1278"/>
                  </a:lnTo>
                  <a:lnTo>
                    <a:pt x="448" y="1278"/>
                  </a:lnTo>
                  <a:lnTo>
                    <a:pt x="461" y="1278"/>
                  </a:lnTo>
                  <a:lnTo>
                    <a:pt x="475" y="1278"/>
                  </a:lnTo>
                  <a:lnTo>
                    <a:pt x="490" y="1293"/>
                  </a:lnTo>
                  <a:lnTo>
                    <a:pt x="504" y="1307"/>
                  </a:lnTo>
                  <a:lnTo>
                    <a:pt x="518" y="1307"/>
                  </a:lnTo>
                  <a:lnTo>
                    <a:pt x="547" y="1307"/>
                  </a:lnTo>
                  <a:lnTo>
                    <a:pt x="560" y="1319"/>
                  </a:lnTo>
                  <a:lnTo>
                    <a:pt x="580" y="1323"/>
                  </a:lnTo>
                  <a:lnTo>
                    <a:pt x="591" y="1319"/>
                  </a:lnTo>
                  <a:lnTo>
                    <a:pt x="605" y="1319"/>
                  </a:lnTo>
                  <a:lnTo>
                    <a:pt x="615" y="1326"/>
                  </a:lnTo>
                  <a:lnTo>
                    <a:pt x="632" y="1313"/>
                  </a:lnTo>
                  <a:lnTo>
                    <a:pt x="626" y="1309"/>
                  </a:lnTo>
                  <a:lnTo>
                    <a:pt x="622" y="1299"/>
                  </a:lnTo>
                  <a:lnTo>
                    <a:pt x="620" y="1293"/>
                  </a:lnTo>
                  <a:lnTo>
                    <a:pt x="634" y="1278"/>
                  </a:lnTo>
                  <a:lnTo>
                    <a:pt x="620" y="1262"/>
                  </a:lnTo>
                  <a:lnTo>
                    <a:pt x="634" y="1233"/>
                  </a:lnTo>
                  <a:lnTo>
                    <a:pt x="634" y="1222"/>
                  </a:lnTo>
                  <a:lnTo>
                    <a:pt x="649" y="1206"/>
                  </a:lnTo>
                  <a:lnTo>
                    <a:pt x="663" y="1206"/>
                  </a:lnTo>
                  <a:lnTo>
                    <a:pt x="677" y="1191"/>
                  </a:lnTo>
                  <a:lnTo>
                    <a:pt x="692" y="1191"/>
                  </a:lnTo>
                  <a:lnTo>
                    <a:pt x="706" y="1191"/>
                  </a:lnTo>
                  <a:lnTo>
                    <a:pt x="721" y="1191"/>
                  </a:lnTo>
                  <a:lnTo>
                    <a:pt x="735" y="1177"/>
                  </a:lnTo>
                  <a:lnTo>
                    <a:pt x="750" y="1162"/>
                  </a:lnTo>
                  <a:lnTo>
                    <a:pt x="764" y="1162"/>
                  </a:lnTo>
                  <a:lnTo>
                    <a:pt x="779" y="1177"/>
                  </a:lnTo>
                  <a:lnTo>
                    <a:pt x="793" y="1191"/>
                  </a:lnTo>
                  <a:lnTo>
                    <a:pt x="807" y="1191"/>
                  </a:lnTo>
                  <a:lnTo>
                    <a:pt x="836" y="1191"/>
                  </a:lnTo>
                  <a:lnTo>
                    <a:pt x="836" y="1222"/>
                  </a:lnTo>
                  <a:lnTo>
                    <a:pt x="849" y="1206"/>
                  </a:lnTo>
                  <a:lnTo>
                    <a:pt x="865" y="1206"/>
                  </a:lnTo>
                  <a:lnTo>
                    <a:pt x="878" y="1191"/>
                  </a:lnTo>
                  <a:lnTo>
                    <a:pt x="894" y="1191"/>
                  </a:lnTo>
                  <a:lnTo>
                    <a:pt x="894" y="1206"/>
                  </a:lnTo>
                  <a:lnTo>
                    <a:pt x="894" y="1222"/>
                  </a:lnTo>
                  <a:lnTo>
                    <a:pt x="907" y="1222"/>
                  </a:lnTo>
                  <a:lnTo>
                    <a:pt x="921" y="1222"/>
                  </a:lnTo>
                  <a:lnTo>
                    <a:pt x="921" y="1233"/>
                  </a:lnTo>
                  <a:lnTo>
                    <a:pt x="921" y="1249"/>
                  </a:lnTo>
                  <a:lnTo>
                    <a:pt x="936" y="1233"/>
                  </a:lnTo>
                  <a:lnTo>
                    <a:pt x="952" y="1249"/>
                  </a:lnTo>
                  <a:lnTo>
                    <a:pt x="966" y="1262"/>
                  </a:lnTo>
                  <a:lnTo>
                    <a:pt x="966" y="1278"/>
                  </a:lnTo>
                  <a:lnTo>
                    <a:pt x="981" y="1293"/>
                  </a:lnTo>
                  <a:lnTo>
                    <a:pt x="995" y="1293"/>
                  </a:lnTo>
                  <a:lnTo>
                    <a:pt x="1008" y="1293"/>
                  </a:lnTo>
                  <a:lnTo>
                    <a:pt x="1024" y="1293"/>
                  </a:lnTo>
                  <a:lnTo>
                    <a:pt x="1037" y="1293"/>
                  </a:lnTo>
                  <a:lnTo>
                    <a:pt x="1053" y="1293"/>
                  </a:lnTo>
                  <a:lnTo>
                    <a:pt x="1068" y="1278"/>
                  </a:lnTo>
                  <a:lnTo>
                    <a:pt x="1068" y="1262"/>
                  </a:lnTo>
                  <a:lnTo>
                    <a:pt x="1068" y="1249"/>
                  </a:lnTo>
                  <a:lnTo>
                    <a:pt x="1082" y="1249"/>
                  </a:lnTo>
                  <a:lnTo>
                    <a:pt x="1096" y="1249"/>
                  </a:lnTo>
                  <a:lnTo>
                    <a:pt x="1109" y="1249"/>
                  </a:lnTo>
                  <a:lnTo>
                    <a:pt x="1109" y="1233"/>
                  </a:lnTo>
                  <a:lnTo>
                    <a:pt x="1125" y="1233"/>
                  </a:lnTo>
                  <a:lnTo>
                    <a:pt x="1138" y="1233"/>
                  </a:lnTo>
                  <a:lnTo>
                    <a:pt x="1138" y="1249"/>
                  </a:lnTo>
                  <a:lnTo>
                    <a:pt x="1167" y="1222"/>
                  </a:lnTo>
                  <a:lnTo>
                    <a:pt x="1154" y="1233"/>
                  </a:lnTo>
                  <a:lnTo>
                    <a:pt x="1167" y="122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8" name="Freeform 1131">
              <a:extLst>
                <a:ext uri="{FF2B5EF4-FFF2-40B4-BE49-F238E27FC236}">
                  <a16:creationId xmlns:a16="http://schemas.microsoft.com/office/drawing/2014/main" id="{317A0A89-1C97-B0A2-EAA4-0F455C1522A4}"/>
                </a:ext>
              </a:extLst>
            </p:cNvPr>
            <p:cNvSpPr>
              <a:spLocks/>
            </p:cNvSpPr>
            <p:nvPr>
              <p:custDataLst>
                <p:tags r:id="rId69"/>
              </p:custDataLst>
            </p:nvPr>
          </p:nvSpPr>
          <p:spPr bwMode="auto">
            <a:xfrm>
              <a:off x="4295140" y="4438551"/>
              <a:ext cx="1477248" cy="1400889"/>
            </a:xfrm>
            <a:custGeom>
              <a:avLst/>
              <a:gdLst>
                <a:gd name="T0" fmla="*/ 153220 w 1355"/>
                <a:gd name="T1" fmla="*/ 458286 h 1421"/>
                <a:gd name="T2" fmla="*/ 236902 w 1355"/>
                <a:gd name="T3" fmla="*/ 382615 h 1421"/>
                <a:gd name="T4" fmla="*/ 390122 w 1355"/>
                <a:gd name="T5" fmla="*/ 429510 h 1421"/>
                <a:gd name="T6" fmla="*/ 424302 w 1355"/>
                <a:gd name="T7" fmla="*/ 413523 h 1421"/>
                <a:gd name="T8" fmla="*/ 474982 w 1355"/>
                <a:gd name="T9" fmla="*/ 552075 h 1421"/>
                <a:gd name="T10" fmla="*/ 594023 w 1355"/>
                <a:gd name="T11" fmla="*/ 733257 h 1421"/>
                <a:gd name="T12" fmla="*/ 796745 w 1355"/>
                <a:gd name="T13" fmla="*/ 931493 h 1421"/>
                <a:gd name="T14" fmla="*/ 900463 w 1355"/>
                <a:gd name="T15" fmla="*/ 979453 h 1421"/>
                <a:gd name="T16" fmla="*/ 1037182 w 1355"/>
                <a:gd name="T17" fmla="*/ 1087097 h 1421"/>
                <a:gd name="T18" fmla="*/ 1069005 w 1355"/>
                <a:gd name="T19" fmla="*/ 1161701 h 1421"/>
                <a:gd name="T20" fmla="*/ 1190402 w 1355"/>
                <a:gd name="T21" fmla="*/ 1208596 h 1421"/>
                <a:gd name="T22" fmla="*/ 1241083 w 1355"/>
                <a:gd name="T23" fmla="*/ 1378055 h 1421"/>
                <a:gd name="T24" fmla="*/ 1190402 w 1355"/>
                <a:gd name="T25" fmla="*/ 1423884 h 1421"/>
                <a:gd name="T26" fmla="*/ 1156223 w 1355"/>
                <a:gd name="T27" fmla="*/ 1500620 h 1421"/>
                <a:gd name="T28" fmla="*/ 1241083 w 1355"/>
                <a:gd name="T29" fmla="*/ 1500620 h 1421"/>
                <a:gd name="T30" fmla="*/ 1290585 w 1355"/>
                <a:gd name="T31" fmla="*/ 1423884 h 1421"/>
                <a:gd name="T32" fmla="*/ 1375445 w 1355"/>
                <a:gd name="T33" fmla="*/ 1378055 h 1421"/>
                <a:gd name="T34" fmla="*/ 1394303 w 1355"/>
                <a:gd name="T35" fmla="*/ 1302385 h 1421"/>
                <a:gd name="T36" fmla="*/ 1324765 w 1355"/>
                <a:gd name="T37" fmla="*/ 1241635 h 1421"/>
                <a:gd name="T38" fmla="*/ 1360123 w 1355"/>
                <a:gd name="T39" fmla="*/ 1148912 h 1421"/>
                <a:gd name="T40" fmla="*/ 1409625 w 1355"/>
                <a:gd name="T41" fmla="*/ 1118004 h 1421"/>
                <a:gd name="T42" fmla="*/ 1496843 w 1355"/>
                <a:gd name="T43" fmla="*/ 1148912 h 1421"/>
                <a:gd name="T44" fmla="*/ 1528665 w 1355"/>
                <a:gd name="T45" fmla="*/ 1208596 h 1421"/>
                <a:gd name="T46" fmla="*/ 1597025 w 1355"/>
                <a:gd name="T47" fmla="*/ 1177688 h 1421"/>
                <a:gd name="T48" fmla="*/ 1528665 w 1355"/>
                <a:gd name="T49" fmla="*/ 1070044 h 1421"/>
                <a:gd name="T50" fmla="*/ 1375445 w 1355"/>
                <a:gd name="T51" fmla="*/ 1008229 h 1421"/>
                <a:gd name="T52" fmla="*/ 1275263 w 1355"/>
                <a:gd name="T53" fmla="*/ 962400 h 1421"/>
                <a:gd name="T54" fmla="*/ 1275263 w 1355"/>
                <a:gd name="T55" fmla="*/ 917638 h 1421"/>
                <a:gd name="T56" fmla="*/ 1122043 w 1355"/>
                <a:gd name="T57" fmla="*/ 871809 h 1421"/>
                <a:gd name="T58" fmla="*/ 1003002 w 1355"/>
                <a:gd name="T59" fmla="*/ 750310 h 1421"/>
                <a:gd name="T60" fmla="*/ 949965 w 1355"/>
                <a:gd name="T61" fmla="*/ 611758 h 1421"/>
                <a:gd name="T62" fmla="*/ 883962 w 1355"/>
                <a:gd name="T63" fmla="*/ 535022 h 1421"/>
                <a:gd name="T64" fmla="*/ 781423 w 1355"/>
                <a:gd name="T65" fmla="*/ 473207 h 1421"/>
                <a:gd name="T66" fmla="*/ 781423 w 1355"/>
                <a:gd name="T67" fmla="*/ 382615 h 1421"/>
                <a:gd name="T68" fmla="*/ 781423 w 1355"/>
                <a:gd name="T69" fmla="*/ 319734 h 1421"/>
                <a:gd name="T70" fmla="*/ 796745 w 1355"/>
                <a:gd name="T71" fmla="*/ 260051 h 1421"/>
                <a:gd name="T72" fmla="*/ 900463 w 1355"/>
                <a:gd name="T73" fmla="*/ 244064 h 1421"/>
                <a:gd name="T74" fmla="*/ 949965 w 1355"/>
                <a:gd name="T75" fmla="*/ 244064 h 1421"/>
                <a:gd name="T76" fmla="*/ 985323 w 1355"/>
                <a:gd name="T77" fmla="*/ 198235 h 1421"/>
                <a:gd name="T78" fmla="*/ 985323 w 1355"/>
                <a:gd name="T79" fmla="*/ 121499 h 1421"/>
                <a:gd name="T80" fmla="*/ 900463 w 1355"/>
                <a:gd name="T81" fmla="*/ 90591 h 1421"/>
                <a:gd name="T82" fmla="*/ 832103 w 1355"/>
                <a:gd name="T83" fmla="*/ 44763 h 1421"/>
                <a:gd name="T84" fmla="*/ 730742 w 1355"/>
                <a:gd name="T85" fmla="*/ 13855 h 1421"/>
                <a:gd name="T86" fmla="*/ 645882 w 1355"/>
                <a:gd name="T87" fmla="*/ 30908 h 1421"/>
                <a:gd name="T88" fmla="*/ 594023 w 1355"/>
                <a:gd name="T89" fmla="*/ 0 h 1421"/>
                <a:gd name="T90" fmla="*/ 559843 w 1355"/>
                <a:gd name="T91" fmla="*/ 44763 h 1421"/>
                <a:gd name="T92" fmla="*/ 509162 w 1355"/>
                <a:gd name="T93" fmla="*/ 90591 h 1421"/>
                <a:gd name="T94" fmla="*/ 440802 w 1355"/>
                <a:gd name="T95" fmla="*/ 59684 h 1421"/>
                <a:gd name="T96" fmla="*/ 390122 w 1355"/>
                <a:gd name="T97" fmla="*/ 90591 h 1421"/>
                <a:gd name="T98" fmla="*/ 321762 w 1355"/>
                <a:gd name="T99" fmla="*/ 107644 h 1421"/>
                <a:gd name="T100" fmla="*/ 271082 w 1355"/>
                <a:gd name="T101" fmla="*/ 44763 h 1421"/>
                <a:gd name="T102" fmla="*/ 187400 w 1355"/>
                <a:gd name="T103" fmla="*/ 107644 h 1421"/>
                <a:gd name="T104" fmla="*/ 68360 w 1355"/>
                <a:gd name="T105" fmla="*/ 121499 h 1421"/>
                <a:gd name="T106" fmla="*/ 83682 w 1355"/>
                <a:gd name="T107" fmla="*/ 198235 h 1421"/>
                <a:gd name="T108" fmla="*/ 0 w 1355"/>
                <a:gd name="T109" fmla="*/ 229143 h 1421"/>
                <a:gd name="T110" fmla="*/ 49502 w 1355"/>
                <a:gd name="T111" fmla="*/ 288827 h 1421"/>
                <a:gd name="T112" fmla="*/ 34180 w 1355"/>
                <a:gd name="T113" fmla="*/ 382615 h 1421"/>
                <a:gd name="T114" fmla="*/ 100182 w 1355"/>
                <a:gd name="T115" fmla="*/ 444431 h 142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55" h="1421">
                  <a:moveTo>
                    <a:pt x="58" y="459"/>
                  </a:moveTo>
                  <a:lnTo>
                    <a:pt x="85" y="444"/>
                  </a:lnTo>
                  <a:lnTo>
                    <a:pt x="100" y="430"/>
                  </a:lnTo>
                  <a:lnTo>
                    <a:pt x="114" y="430"/>
                  </a:lnTo>
                  <a:lnTo>
                    <a:pt x="130" y="430"/>
                  </a:lnTo>
                  <a:lnTo>
                    <a:pt x="159" y="417"/>
                  </a:lnTo>
                  <a:lnTo>
                    <a:pt x="172" y="403"/>
                  </a:lnTo>
                  <a:lnTo>
                    <a:pt x="172" y="388"/>
                  </a:lnTo>
                  <a:lnTo>
                    <a:pt x="186" y="372"/>
                  </a:lnTo>
                  <a:lnTo>
                    <a:pt x="201" y="359"/>
                  </a:lnTo>
                  <a:lnTo>
                    <a:pt x="230" y="359"/>
                  </a:lnTo>
                  <a:lnTo>
                    <a:pt x="246" y="359"/>
                  </a:lnTo>
                  <a:lnTo>
                    <a:pt x="273" y="388"/>
                  </a:lnTo>
                  <a:lnTo>
                    <a:pt x="289" y="372"/>
                  </a:lnTo>
                  <a:lnTo>
                    <a:pt x="331" y="403"/>
                  </a:lnTo>
                  <a:lnTo>
                    <a:pt x="331" y="388"/>
                  </a:lnTo>
                  <a:lnTo>
                    <a:pt x="347" y="372"/>
                  </a:lnTo>
                  <a:lnTo>
                    <a:pt x="360" y="372"/>
                  </a:lnTo>
                  <a:lnTo>
                    <a:pt x="374" y="372"/>
                  </a:lnTo>
                  <a:lnTo>
                    <a:pt x="360" y="388"/>
                  </a:lnTo>
                  <a:lnTo>
                    <a:pt x="360" y="403"/>
                  </a:lnTo>
                  <a:lnTo>
                    <a:pt x="374" y="417"/>
                  </a:lnTo>
                  <a:lnTo>
                    <a:pt x="360" y="430"/>
                  </a:lnTo>
                  <a:lnTo>
                    <a:pt x="389" y="459"/>
                  </a:lnTo>
                  <a:lnTo>
                    <a:pt x="403" y="518"/>
                  </a:lnTo>
                  <a:lnTo>
                    <a:pt x="419" y="574"/>
                  </a:lnTo>
                  <a:lnTo>
                    <a:pt x="432" y="589"/>
                  </a:lnTo>
                  <a:lnTo>
                    <a:pt x="461" y="659"/>
                  </a:lnTo>
                  <a:lnTo>
                    <a:pt x="475" y="659"/>
                  </a:lnTo>
                  <a:lnTo>
                    <a:pt x="504" y="688"/>
                  </a:lnTo>
                  <a:lnTo>
                    <a:pt x="519" y="717"/>
                  </a:lnTo>
                  <a:lnTo>
                    <a:pt x="533" y="731"/>
                  </a:lnTo>
                  <a:lnTo>
                    <a:pt x="548" y="746"/>
                  </a:lnTo>
                  <a:lnTo>
                    <a:pt x="591" y="789"/>
                  </a:lnTo>
                  <a:lnTo>
                    <a:pt x="676" y="874"/>
                  </a:lnTo>
                  <a:lnTo>
                    <a:pt x="692" y="874"/>
                  </a:lnTo>
                  <a:lnTo>
                    <a:pt x="706" y="903"/>
                  </a:lnTo>
                  <a:lnTo>
                    <a:pt x="735" y="903"/>
                  </a:lnTo>
                  <a:lnTo>
                    <a:pt x="750" y="933"/>
                  </a:lnTo>
                  <a:lnTo>
                    <a:pt x="764" y="919"/>
                  </a:lnTo>
                  <a:lnTo>
                    <a:pt x="806" y="962"/>
                  </a:lnTo>
                  <a:lnTo>
                    <a:pt x="822" y="977"/>
                  </a:lnTo>
                  <a:lnTo>
                    <a:pt x="836" y="991"/>
                  </a:lnTo>
                  <a:lnTo>
                    <a:pt x="851" y="991"/>
                  </a:lnTo>
                  <a:lnTo>
                    <a:pt x="880" y="1020"/>
                  </a:lnTo>
                  <a:lnTo>
                    <a:pt x="894" y="1020"/>
                  </a:lnTo>
                  <a:lnTo>
                    <a:pt x="907" y="1033"/>
                  </a:lnTo>
                  <a:lnTo>
                    <a:pt x="907" y="1063"/>
                  </a:lnTo>
                  <a:lnTo>
                    <a:pt x="907" y="1078"/>
                  </a:lnTo>
                  <a:lnTo>
                    <a:pt x="907" y="1090"/>
                  </a:lnTo>
                  <a:lnTo>
                    <a:pt x="938" y="1105"/>
                  </a:lnTo>
                  <a:lnTo>
                    <a:pt x="952" y="1105"/>
                  </a:lnTo>
                  <a:lnTo>
                    <a:pt x="965" y="1105"/>
                  </a:lnTo>
                  <a:lnTo>
                    <a:pt x="995" y="1119"/>
                  </a:lnTo>
                  <a:lnTo>
                    <a:pt x="1010" y="1134"/>
                  </a:lnTo>
                  <a:lnTo>
                    <a:pt x="1010" y="1148"/>
                  </a:lnTo>
                  <a:lnTo>
                    <a:pt x="1024" y="1163"/>
                  </a:lnTo>
                  <a:lnTo>
                    <a:pt x="1037" y="1206"/>
                  </a:lnTo>
                  <a:lnTo>
                    <a:pt x="1053" y="1249"/>
                  </a:lnTo>
                  <a:lnTo>
                    <a:pt x="1053" y="1293"/>
                  </a:lnTo>
                  <a:lnTo>
                    <a:pt x="1037" y="1307"/>
                  </a:lnTo>
                  <a:lnTo>
                    <a:pt x="1024" y="1307"/>
                  </a:lnTo>
                  <a:lnTo>
                    <a:pt x="1010" y="1307"/>
                  </a:lnTo>
                  <a:lnTo>
                    <a:pt x="1010" y="1320"/>
                  </a:lnTo>
                  <a:lnTo>
                    <a:pt x="1010" y="1336"/>
                  </a:lnTo>
                  <a:lnTo>
                    <a:pt x="1010" y="1350"/>
                  </a:lnTo>
                  <a:lnTo>
                    <a:pt x="1010" y="1363"/>
                  </a:lnTo>
                  <a:lnTo>
                    <a:pt x="995" y="1379"/>
                  </a:lnTo>
                  <a:lnTo>
                    <a:pt x="981" y="1392"/>
                  </a:lnTo>
                  <a:lnTo>
                    <a:pt x="981" y="1408"/>
                  </a:lnTo>
                  <a:lnTo>
                    <a:pt x="995" y="1421"/>
                  </a:lnTo>
                  <a:lnTo>
                    <a:pt x="1010" y="1421"/>
                  </a:lnTo>
                  <a:lnTo>
                    <a:pt x="1024" y="1421"/>
                  </a:lnTo>
                  <a:lnTo>
                    <a:pt x="1037" y="1421"/>
                  </a:lnTo>
                  <a:lnTo>
                    <a:pt x="1053" y="1408"/>
                  </a:lnTo>
                  <a:lnTo>
                    <a:pt x="1066" y="1408"/>
                  </a:lnTo>
                  <a:lnTo>
                    <a:pt x="1066" y="1392"/>
                  </a:lnTo>
                  <a:lnTo>
                    <a:pt x="1095" y="1379"/>
                  </a:lnTo>
                  <a:lnTo>
                    <a:pt x="1095" y="1363"/>
                  </a:lnTo>
                  <a:lnTo>
                    <a:pt x="1095" y="1336"/>
                  </a:lnTo>
                  <a:lnTo>
                    <a:pt x="1111" y="1320"/>
                  </a:lnTo>
                  <a:lnTo>
                    <a:pt x="1124" y="1307"/>
                  </a:lnTo>
                  <a:lnTo>
                    <a:pt x="1138" y="1293"/>
                  </a:lnTo>
                  <a:lnTo>
                    <a:pt x="1154" y="1293"/>
                  </a:lnTo>
                  <a:lnTo>
                    <a:pt x="1167" y="1293"/>
                  </a:lnTo>
                  <a:lnTo>
                    <a:pt x="1183" y="1293"/>
                  </a:lnTo>
                  <a:lnTo>
                    <a:pt x="1183" y="1278"/>
                  </a:lnTo>
                  <a:lnTo>
                    <a:pt x="1183" y="1264"/>
                  </a:lnTo>
                  <a:lnTo>
                    <a:pt x="1183" y="1249"/>
                  </a:lnTo>
                  <a:lnTo>
                    <a:pt x="1183" y="1222"/>
                  </a:lnTo>
                  <a:lnTo>
                    <a:pt x="1183" y="1206"/>
                  </a:lnTo>
                  <a:lnTo>
                    <a:pt x="1183" y="1191"/>
                  </a:lnTo>
                  <a:lnTo>
                    <a:pt x="1167" y="1177"/>
                  </a:lnTo>
                  <a:lnTo>
                    <a:pt x="1138" y="1191"/>
                  </a:lnTo>
                  <a:lnTo>
                    <a:pt x="1124" y="1165"/>
                  </a:lnTo>
                  <a:lnTo>
                    <a:pt x="1121" y="1128"/>
                  </a:lnTo>
                  <a:lnTo>
                    <a:pt x="1124" y="1105"/>
                  </a:lnTo>
                  <a:lnTo>
                    <a:pt x="1138" y="1105"/>
                  </a:lnTo>
                  <a:lnTo>
                    <a:pt x="1138" y="1090"/>
                  </a:lnTo>
                  <a:lnTo>
                    <a:pt x="1154" y="1078"/>
                  </a:lnTo>
                  <a:lnTo>
                    <a:pt x="1138" y="1078"/>
                  </a:lnTo>
                  <a:lnTo>
                    <a:pt x="1154" y="1063"/>
                  </a:lnTo>
                  <a:lnTo>
                    <a:pt x="1167" y="1049"/>
                  </a:lnTo>
                  <a:lnTo>
                    <a:pt x="1183" y="1049"/>
                  </a:lnTo>
                  <a:lnTo>
                    <a:pt x="1196" y="1049"/>
                  </a:lnTo>
                  <a:lnTo>
                    <a:pt x="1196" y="1063"/>
                  </a:lnTo>
                  <a:lnTo>
                    <a:pt x="1225" y="1078"/>
                  </a:lnTo>
                  <a:lnTo>
                    <a:pt x="1239" y="1078"/>
                  </a:lnTo>
                  <a:lnTo>
                    <a:pt x="1254" y="1078"/>
                  </a:lnTo>
                  <a:lnTo>
                    <a:pt x="1270" y="1078"/>
                  </a:lnTo>
                  <a:lnTo>
                    <a:pt x="1284" y="1078"/>
                  </a:lnTo>
                  <a:lnTo>
                    <a:pt x="1284" y="1090"/>
                  </a:lnTo>
                  <a:lnTo>
                    <a:pt x="1284" y="1105"/>
                  </a:lnTo>
                  <a:lnTo>
                    <a:pt x="1297" y="1119"/>
                  </a:lnTo>
                  <a:lnTo>
                    <a:pt x="1297" y="1134"/>
                  </a:lnTo>
                  <a:lnTo>
                    <a:pt x="1313" y="1148"/>
                  </a:lnTo>
                  <a:lnTo>
                    <a:pt x="1326" y="1148"/>
                  </a:lnTo>
                  <a:lnTo>
                    <a:pt x="1342" y="1148"/>
                  </a:lnTo>
                  <a:lnTo>
                    <a:pt x="1355" y="1134"/>
                  </a:lnTo>
                  <a:lnTo>
                    <a:pt x="1355" y="1105"/>
                  </a:lnTo>
                  <a:lnTo>
                    <a:pt x="1355" y="1078"/>
                  </a:lnTo>
                  <a:lnTo>
                    <a:pt x="1355" y="1063"/>
                  </a:lnTo>
                  <a:lnTo>
                    <a:pt x="1326" y="1049"/>
                  </a:lnTo>
                  <a:lnTo>
                    <a:pt x="1313" y="1020"/>
                  </a:lnTo>
                  <a:lnTo>
                    <a:pt x="1297" y="1004"/>
                  </a:lnTo>
                  <a:lnTo>
                    <a:pt x="1270" y="991"/>
                  </a:lnTo>
                  <a:lnTo>
                    <a:pt x="1239" y="991"/>
                  </a:lnTo>
                  <a:lnTo>
                    <a:pt x="1225" y="977"/>
                  </a:lnTo>
                  <a:lnTo>
                    <a:pt x="1212" y="962"/>
                  </a:lnTo>
                  <a:lnTo>
                    <a:pt x="1167" y="946"/>
                  </a:lnTo>
                  <a:lnTo>
                    <a:pt x="1154" y="933"/>
                  </a:lnTo>
                  <a:lnTo>
                    <a:pt x="1138" y="919"/>
                  </a:lnTo>
                  <a:lnTo>
                    <a:pt x="1124" y="919"/>
                  </a:lnTo>
                  <a:lnTo>
                    <a:pt x="1095" y="919"/>
                  </a:lnTo>
                  <a:lnTo>
                    <a:pt x="1082" y="903"/>
                  </a:lnTo>
                  <a:lnTo>
                    <a:pt x="1053" y="890"/>
                  </a:lnTo>
                  <a:lnTo>
                    <a:pt x="1037" y="890"/>
                  </a:lnTo>
                  <a:lnTo>
                    <a:pt x="1053" y="874"/>
                  </a:lnTo>
                  <a:lnTo>
                    <a:pt x="1066" y="874"/>
                  </a:lnTo>
                  <a:lnTo>
                    <a:pt x="1082" y="861"/>
                  </a:lnTo>
                  <a:lnTo>
                    <a:pt x="1082" y="832"/>
                  </a:lnTo>
                  <a:lnTo>
                    <a:pt x="1037" y="818"/>
                  </a:lnTo>
                  <a:lnTo>
                    <a:pt x="1024" y="818"/>
                  </a:lnTo>
                  <a:lnTo>
                    <a:pt x="981" y="818"/>
                  </a:lnTo>
                  <a:lnTo>
                    <a:pt x="952" y="818"/>
                  </a:lnTo>
                  <a:lnTo>
                    <a:pt x="923" y="805"/>
                  </a:lnTo>
                  <a:lnTo>
                    <a:pt x="907" y="776"/>
                  </a:lnTo>
                  <a:lnTo>
                    <a:pt x="894" y="760"/>
                  </a:lnTo>
                  <a:lnTo>
                    <a:pt x="865" y="731"/>
                  </a:lnTo>
                  <a:lnTo>
                    <a:pt x="851" y="704"/>
                  </a:lnTo>
                  <a:lnTo>
                    <a:pt x="822" y="675"/>
                  </a:lnTo>
                  <a:lnTo>
                    <a:pt x="822" y="646"/>
                  </a:lnTo>
                  <a:lnTo>
                    <a:pt x="836" y="632"/>
                  </a:lnTo>
                  <a:lnTo>
                    <a:pt x="822" y="603"/>
                  </a:lnTo>
                  <a:lnTo>
                    <a:pt x="806" y="574"/>
                  </a:lnTo>
                  <a:lnTo>
                    <a:pt x="806" y="560"/>
                  </a:lnTo>
                  <a:lnTo>
                    <a:pt x="793" y="545"/>
                  </a:lnTo>
                  <a:lnTo>
                    <a:pt x="793" y="518"/>
                  </a:lnTo>
                  <a:lnTo>
                    <a:pt x="777" y="518"/>
                  </a:lnTo>
                  <a:lnTo>
                    <a:pt x="750" y="502"/>
                  </a:lnTo>
                  <a:lnTo>
                    <a:pt x="721" y="488"/>
                  </a:lnTo>
                  <a:lnTo>
                    <a:pt x="706" y="488"/>
                  </a:lnTo>
                  <a:lnTo>
                    <a:pt x="676" y="473"/>
                  </a:lnTo>
                  <a:lnTo>
                    <a:pt x="676" y="459"/>
                  </a:lnTo>
                  <a:lnTo>
                    <a:pt x="663" y="444"/>
                  </a:lnTo>
                  <a:lnTo>
                    <a:pt x="663" y="430"/>
                  </a:lnTo>
                  <a:lnTo>
                    <a:pt x="649" y="403"/>
                  </a:lnTo>
                  <a:lnTo>
                    <a:pt x="663" y="388"/>
                  </a:lnTo>
                  <a:lnTo>
                    <a:pt x="663" y="372"/>
                  </a:lnTo>
                  <a:lnTo>
                    <a:pt x="663" y="359"/>
                  </a:lnTo>
                  <a:lnTo>
                    <a:pt x="676" y="345"/>
                  </a:lnTo>
                  <a:lnTo>
                    <a:pt x="692" y="329"/>
                  </a:lnTo>
                  <a:lnTo>
                    <a:pt x="692" y="316"/>
                  </a:lnTo>
                  <a:lnTo>
                    <a:pt x="676" y="316"/>
                  </a:lnTo>
                  <a:lnTo>
                    <a:pt x="663" y="300"/>
                  </a:lnTo>
                  <a:lnTo>
                    <a:pt x="663" y="287"/>
                  </a:lnTo>
                  <a:lnTo>
                    <a:pt x="649" y="287"/>
                  </a:lnTo>
                  <a:lnTo>
                    <a:pt x="663" y="271"/>
                  </a:lnTo>
                  <a:lnTo>
                    <a:pt x="676" y="271"/>
                  </a:lnTo>
                  <a:lnTo>
                    <a:pt x="676" y="244"/>
                  </a:lnTo>
                  <a:lnTo>
                    <a:pt x="706" y="244"/>
                  </a:lnTo>
                  <a:lnTo>
                    <a:pt x="721" y="244"/>
                  </a:lnTo>
                  <a:lnTo>
                    <a:pt x="735" y="244"/>
                  </a:lnTo>
                  <a:lnTo>
                    <a:pt x="750" y="244"/>
                  </a:lnTo>
                  <a:lnTo>
                    <a:pt x="764" y="229"/>
                  </a:lnTo>
                  <a:lnTo>
                    <a:pt x="777" y="229"/>
                  </a:lnTo>
                  <a:lnTo>
                    <a:pt x="777" y="215"/>
                  </a:lnTo>
                  <a:lnTo>
                    <a:pt x="793" y="215"/>
                  </a:lnTo>
                  <a:lnTo>
                    <a:pt x="806" y="215"/>
                  </a:lnTo>
                  <a:lnTo>
                    <a:pt x="806" y="229"/>
                  </a:lnTo>
                  <a:lnTo>
                    <a:pt x="822" y="244"/>
                  </a:lnTo>
                  <a:lnTo>
                    <a:pt x="822" y="215"/>
                  </a:lnTo>
                  <a:lnTo>
                    <a:pt x="836" y="215"/>
                  </a:lnTo>
                  <a:lnTo>
                    <a:pt x="851" y="200"/>
                  </a:lnTo>
                  <a:lnTo>
                    <a:pt x="836" y="186"/>
                  </a:lnTo>
                  <a:lnTo>
                    <a:pt x="822" y="172"/>
                  </a:lnTo>
                  <a:lnTo>
                    <a:pt x="851" y="159"/>
                  </a:lnTo>
                  <a:lnTo>
                    <a:pt x="851" y="145"/>
                  </a:lnTo>
                  <a:lnTo>
                    <a:pt x="836" y="130"/>
                  </a:lnTo>
                  <a:lnTo>
                    <a:pt x="836" y="114"/>
                  </a:lnTo>
                  <a:lnTo>
                    <a:pt x="836" y="101"/>
                  </a:lnTo>
                  <a:lnTo>
                    <a:pt x="822" y="101"/>
                  </a:lnTo>
                  <a:lnTo>
                    <a:pt x="806" y="85"/>
                  </a:lnTo>
                  <a:lnTo>
                    <a:pt x="777" y="85"/>
                  </a:lnTo>
                  <a:lnTo>
                    <a:pt x="764" y="85"/>
                  </a:lnTo>
                  <a:lnTo>
                    <a:pt x="750" y="85"/>
                  </a:lnTo>
                  <a:lnTo>
                    <a:pt x="735" y="85"/>
                  </a:lnTo>
                  <a:lnTo>
                    <a:pt x="721" y="72"/>
                  </a:lnTo>
                  <a:lnTo>
                    <a:pt x="706" y="56"/>
                  </a:lnTo>
                  <a:lnTo>
                    <a:pt x="706" y="42"/>
                  </a:lnTo>
                  <a:lnTo>
                    <a:pt x="692" y="29"/>
                  </a:lnTo>
                  <a:lnTo>
                    <a:pt x="676" y="13"/>
                  </a:lnTo>
                  <a:lnTo>
                    <a:pt x="649" y="13"/>
                  </a:lnTo>
                  <a:lnTo>
                    <a:pt x="636" y="13"/>
                  </a:lnTo>
                  <a:lnTo>
                    <a:pt x="620" y="13"/>
                  </a:lnTo>
                  <a:lnTo>
                    <a:pt x="605" y="13"/>
                  </a:lnTo>
                  <a:lnTo>
                    <a:pt x="591" y="0"/>
                  </a:lnTo>
                  <a:lnTo>
                    <a:pt x="578" y="0"/>
                  </a:lnTo>
                  <a:lnTo>
                    <a:pt x="578" y="13"/>
                  </a:lnTo>
                  <a:lnTo>
                    <a:pt x="548" y="29"/>
                  </a:lnTo>
                  <a:lnTo>
                    <a:pt x="533" y="29"/>
                  </a:lnTo>
                  <a:lnTo>
                    <a:pt x="519" y="29"/>
                  </a:lnTo>
                  <a:lnTo>
                    <a:pt x="519" y="13"/>
                  </a:lnTo>
                  <a:lnTo>
                    <a:pt x="519" y="0"/>
                  </a:lnTo>
                  <a:lnTo>
                    <a:pt x="504" y="0"/>
                  </a:lnTo>
                  <a:lnTo>
                    <a:pt x="488" y="0"/>
                  </a:lnTo>
                  <a:lnTo>
                    <a:pt x="488" y="13"/>
                  </a:lnTo>
                  <a:lnTo>
                    <a:pt x="488" y="29"/>
                  </a:lnTo>
                  <a:lnTo>
                    <a:pt x="488" y="42"/>
                  </a:lnTo>
                  <a:lnTo>
                    <a:pt x="475" y="42"/>
                  </a:lnTo>
                  <a:lnTo>
                    <a:pt x="461" y="29"/>
                  </a:lnTo>
                  <a:lnTo>
                    <a:pt x="448" y="42"/>
                  </a:lnTo>
                  <a:lnTo>
                    <a:pt x="432" y="56"/>
                  </a:lnTo>
                  <a:lnTo>
                    <a:pt x="448" y="72"/>
                  </a:lnTo>
                  <a:lnTo>
                    <a:pt x="432" y="85"/>
                  </a:lnTo>
                  <a:lnTo>
                    <a:pt x="419" y="72"/>
                  </a:lnTo>
                  <a:lnTo>
                    <a:pt x="403" y="72"/>
                  </a:lnTo>
                  <a:lnTo>
                    <a:pt x="389" y="72"/>
                  </a:lnTo>
                  <a:lnTo>
                    <a:pt x="374" y="72"/>
                  </a:lnTo>
                  <a:lnTo>
                    <a:pt x="374" y="56"/>
                  </a:lnTo>
                  <a:lnTo>
                    <a:pt x="360" y="42"/>
                  </a:lnTo>
                  <a:lnTo>
                    <a:pt x="347" y="42"/>
                  </a:lnTo>
                  <a:lnTo>
                    <a:pt x="347" y="56"/>
                  </a:lnTo>
                  <a:lnTo>
                    <a:pt x="347" y="85"/>
                  </a:lnTo>
                  <a:lnTo>
                    <a:pt x="331" y="85"/>
                  </a:lnTo>
                  <a:lnTo>
                    <a:pt x="318" y="101"/>
                  </a:lnTo>
                  <a:lnTo>
                    <a:pt x="302" y="114"/>
                  </a:lnTo>
                  <a:lnTo>
                    <a:pt x="302" y="130"/>
                  </a:lnTo>
                  <a:lnTo>
                    <a:pt x="289" y="114"/>
                  </a:lnTo>
                  <a:lnTo>
                    <a:pt x="273" y="101"/>
                  </a:lnTo>
                  <a:lnTo>
                    <a:pt x="260" y="85"/>
                  </a:lnTo>
                  <a:lnTo>
                    <a:pt x="260" y="72"/>
                  </a:lnTo>
                  <a:lnTo>
                    <a:pt x="260" y="56"/>
                  </a:lnTo>
                  <a:lnTo>
                    <a:pt x="246" y="42"/>
                  </a:lnTo>
                  <a:lnTo>
                    <a:pt x="230" y="42"/>
                  </a:lnTo>
                  <a:lnTo>
                    <a:pt x="215" y="56"/>
                  </a:lnTo>
                  <a:lnTo>
                    <a:pt x="215" y="72"/>
                  </a:lnTo>
                  <a:lnTo>
                    <a:pt x="201" y="101"/>
                  </a:lnTo>
                  <a:lnTo>
                    <a:pt x="186" y="101"/>
                  </a:lnTo>
                  <a:lnTo>
                    <a:pt x="159" y="101"/>
                  </a:lnTo>
                  <a:lnTo>
                    <a:pt x="143" y="85"/>
                  </a:lnTo>
                  <a:lnTo>
                    <a:pt x="85" y="101"/>
                  </a:lnTo>
                  <a:lnTo>
                    <a:pt x="71" y="101"/>
                  </a:lnTo>
                  <a:lnTo>
                    <a:pt x="71" y="114"/>
                  </a:lnTo>
                  <a:lnTo>
                    <a:pt x="58" y="114"/>
                  </a:lnTo>
                  <a:lnTo>
                    <a:pt x="58" y="130"/>
                  </a:lnTo>
                  <a:lnTo>
                    <a:pt x="71" y="145"/>
                  </a:lnTo>
                  <a:lnTo>
                    <a:pt x="71" y="159"/>
                  </a:lnTo>
                  <a:lnTo>
                    <a:pt x="85" y="172"/>
                  </a:lnTo>
                  <a:lnTo>
                    <a:pt x="71" y="186"/>
                  </a:lnTo>
                  <a:lnTo>
                    <a:pt x="58" y="200"/>
                  </a:lnTo>
                  <a:lnTo>
                    <a:pt x="42" y="215"/>
                  </a:lnTo>
                  <a:lnTo>
                    <a:pt x="29" y="215"/>
                  </a:lnTo>
                  <a:lnTo>
                    <a:pt x="13" y="215"/>
                  </a:lnTo>
                  <a:lnTo>
                    <a:pt x="0" y="215"/>
                  </a:lnTo>
                  <a:lnTo>
                    <a:pt x="0" y="229"/>
                  </a:lnTo>
                  <a:lnTo>
                    <a:pt x="13" y="244"/>
                  </a:lnTo>
                  <a:lnTo>
                    <a:pt x="29" y="244"/>
                  </a:lnTo>
                  <a:lnTo>
                    <a:pt x="42" y="258"/>
                  </a:lnTo>
                  <a:lnTo>
                    <a:pt x="42" y="271"/>
                  </a:lnTo>
                  <a:lnTo>
                    <a:pt x="42" y="287"/>
                  </a:lnTo>
                  <a:lnTo>
                    <a:pt x="29" y="300"/>
                  </a:lnTo>
                  <a:lnTo>
                    <a:pt x="29" y="316"/>
                  </a:lnTo>
                  <a:lnTo>
                    <a:pt x="29" y="345"/>
                  </a:lnTo>
                  <a:lnTo>
                    <a:pt x="29" y="359"/>
                  </a:lnTo>
                  <a:lnTo>
                    <a:pt x="42" y="388"/>
                  </a:lnTo>
                  <a:lnTo>
                    <a:pt x="58" y="388"/>
                  </a:lnTo>
                  <a:lnTo>
                    <a:pt x="85" y="388"/>
                  </a:lnTo>
                  <a:lnTo>
                    <a:pt x="100" y="403"/>
                  </a:lnTo>
                  <a:lnTo>
                    <a:pt x="85" y="417"/>
                  </a:lnTo>
                  <a:lnTo>
                    <a:pt x="85" y="430"/>
                  </a:lnTo>
                  <a:lnTo>
                    <a:pt x="71" y="444"/>
                  </a:lnTo>
                  <a:lnTo>
                    <a:pt x="58" y="45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79" name="Freeform 1132">
              <a:extLst>
                <a:ext uri="{FF2B5EF4-FFF2-40B4-BE49-F238E27FC236}">
                  <a16:creationId xmlns:a16="http://schemas.microsoft.com/office/drawing/2014/main" id="{DA60D717-8E52-7E91-020B-318FD97CD797}"/>
                </a:ext>
              </a:extLst>
            </p:cNvPr>
            <p:cNvSpPr>
              <a:spLocks/>
            </p:cNvSpPr>
            <p:nvPr>
              <p:custDataLst>
                <p:tags r:id="rId70"/>
              </p:custDataLst>
            </p:nvPr>
          </p:nvSpPr>
          <p:spPr bwMode="auto">
            <a:xfrm>
              <a:off x="6340673" y="2545735"/>
              <a:ext cx="452279" cy="308372"/>
            </a:xfrm>
            <a:custGeom>
              <a:avLst/>
              <a:gdLst>
                <a:gd name="T0" fmla="*/ 153907 w 413"/>
                <a:gd name="T1" fmla="*/ 271796 h 314"/>
                <a:gd name="T2" fmla="*/ 183504 w 413"/>
                <a:gd name="T3" fmla="*/ 271796 h 314"/>
                <a:gd name="T4" fmla="*/ 204814 w 413"/>
                <a:gd name="T5" fmla="*/ 256932 h 314"/>
                <a:gd name="T6" fmla="*/ 252170 w 413"/>
                <a:gd name="T7" fmla="*/ 271796 h 314"/>
                <a:gd name="T8" fmla="*/ 268745 w 413"/>
                <a:gd name="T9" fmla="*/ 302586 h 314"/>
                <a:gd name="T10" fmla="*/ 320836 w 413"/>
                <a:gd name="T11" fmla="*/ 302586 h 314"/>
                <a:gd name="T12" fmla="*/ 371744 w 413"/>
                <a:gd name="T13" fmla="*/ 317449 h 314"/>
                <a:gd name="T14" fmla="*/ 406077 w 413"/>
                <a:gd name="T15" fmla="*/ 317449 h 314"/>
                <a:gd name="T16" fmla="*/ 456985 w 413"/>
                <a:gd name="T17" fmla="*/ 286660 h 314"/>
                <a:gd name="T18" fmla="*/ 422652 w 413"/>
                <a:gd name="T19" fmla="*/ 271796 h 314"/>
                <a:gd name="T20" fmla="*/ 438042 w 413"/>
                <a:gd name="T21" fmla="*/ 241007 h 314"/>
                <a:gd name="T22" fmla="*/ 472375 w 413"/>
                <a:gd name="T23" fmla="*/ 271796 h 314"/>
                <a:gd name="T24" fmla="*/ 488950 w 413"/>
                <a:gd name="T25" fmla="*/ 241007 h 314"/>
                <a:gd name="T26" fmla="*/ 438042 w 413"/>
                <a:gd name="T27" fmla="*/ 214464 h 314"/>
                <a:gd name="T28" fmla="*/ 422652 w 413"/>
                <a:gd name="T29" fmla="*/ 150762 h 314"/>
                <a:gd name="T30" fmla="*/ 422652 w 413"/>
                <a:gd name="T31" fmla="*/ 107232 h 314"/>
                <a:gd name="T32" fmla="*/ 456985 w 413"/>
                <a:gd name="T33" fmla="*/ 61579 h 314"/>
                <a:gd name="T34" fmla="*/ 438042 w 413"/>
                <a:gd name="T35" fmla="*/ 16987 h 314"/>
                <a:gd name="T36" fmla="*/ 353986 w 413"/>
                <a:gd name="T37" fmla="*/ 16987 h 314"/>
                <a:gd name="T38" fmla="*/ 320836 w 413"/>
                <a:gd name="T39" fmla="*/ 0 h 314"/>
                <a:gd name="T40" fmla="*/ 268745 w 413"/>
                <a:gd name="T41" fmla="*/ 16987 h 314"/>
                <a:gd name="T42" fmla="*/ 234412 w 413"/>
                <a:gd name="T43" fmla="*/ 0 h 314"/>
                <a:gd name="T44" fmla="*/ 204814 w 413"/>
                <a:gd name="T45" fmla="*/ 0 h 314"/>
                <a:gd name="T46" fmla="*/ 168114 w 413"/>
                <a:gd name="T47" fmla="*/ 16987 h 314"/>
                <a:gd name="T48" fmla="*/ 119574 w 413"/>
                <a:gd name="T49" fmla="*/ 16987 h 314"/>
                <a:gd name="T50" fmla="*/ 82873 w 413"/>
                <a:gd name="T51" fmla="*/ 16987 h 314"/>
                <a:gd name="T52" fmla="*/ 66298 w 413"/>
                <a:gd name="T53" fmla="*/ 30789 h 314"/>
                <a:gd name="T54" fmla="*/ 50908 w 413"/>
                <a:gd name="T55" fmla="*/ 47777 h 314"/>
                <a:gd name="T56" fmla="*/ 16575 w 413"/>
                <a:gd name="T57" fmla="*/ 47777 h 314"/>
                <a:gd name="T58" fmla="*/ 0 w 413"/>
                <a:gd name="T59" fmla="*/ 76443 h 314"/>
                <a:gd name="T60" fmla="*/ 0 w 413"/>
                <a:gd name="T61" fmla="*/ 107232 h 314"/>
                <a:gd name="T62" fmla="*/ 34333 w 413"/>
                <a:gd name="T63" fmla="*/ 121034 h 314"/>
                <a:gd name="T64" fmla="*/ 16575 w 413"/>
                <a:gd name="T65" fmla="*/ 135898 h 314"/>
                <a:gd name="T66" fmla="*/ 16575 w 413"/>
                <a:gd name="T67" fmla="*/ 197477 h 314"/>
                <a:gd name="T68" fmla="*/ 66298 w 413"/>
                <a:gd name="T69" fmla="*/ 226143 h 314"/>
                <a:gd name="T70" fmla="*/ 82873 w 413"/>
                <a:gd name="T71" fmla="*/ 197477 h 314"/>
                <a:gd name="T72" fmla="*/ 119574 w 413"/>
                <a:gd name="T73" fmla="*/ 214464 h 314"/>
                <a:gd name="T74" fmla="*/ 100631 w 413"/>
                <a:gd name="T75" fmla="*/ 271796 h 314"/>
                <a:gd name="T76" fmla="*/ 82873 w 413"/>
                <a:gd name="T77" fmla="*/ 286660 h 314"/>
                <a:gd name="T78" fmla="*/ 82873 w 413"/>
                <a:gd name="T79" fmla="*/ 286660 h 31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13" h="314">
                  <a:moveTo>
                    <a:pt x="70" y="270"/>
                  </a:moveTo>
                  <a:lnTo>
                    <a:pt x="130" y="256"/>
                  </a:lnTo>
                  <a:lnTo>
                    <a:pt x="142" y="242"/>
                  </a:lnTo>
                  <a:lnTo>
                    <a:pt x="155" y="256"/>
                  </a:lnTo>
                  <a:lnTo>
                    <a:pt x="173" y="256"/>
                  </a:lnTo>
                  <a:lnTo>
                    <a:pt x="173" y="242"/>
                  </a:lnTo>
                  <a:lnTo>
                    <a:pt x="198" y="256"/>
                  </a:lnTo>
                  <a:lnTo>
                    <a:pt x="213" y="256"/>
                  </a:lnTo>
                  <a:lnTo>
                    <a:pt x="213" y="270"/>
                  </a:lnTo>
                  <a:lnTo>
                    <a:pt x="227" y="285"/>
                  </a:lnTo>
                  <a:lnTo>
                    <a:pt x="244" y="285"/>
                  </a:lnTo>
                  <a:lnTo>
                    <a:pt x="271" y="285"/>
                  </a:lnTo>
                  <a:lnTo>
                    <a:pt x="285" y="314"/>
                  </a:lnTo>
                  <a:lnTo>
                    <a:pt x="314" y="299"/>
                  </a:lnTo>
                  <a:lnTo>
                    <a:pt x="343" y="285"/>
                  </a:lnTo>
                  <a:lnTo>
                    <a:pt x="343" y="299"/>
                  </a:lnTo>
                  <a:lnTo>
                    <a:pt x="370" y="299"/>
                  </a:lnTo>
                  <a:lnTo>
                    <a:pt x="386" y="270"/>
                  </a:lnTo>
                  <a:lnTo>
                    <a:pt x="370" y="270"/>
                  </a:lnTo>
                  <a:lnTo>
                    <a:pt x="357" y="256"/>
                  </a:lnTo>
                  <a:lnTo>
                    <a:pt x="357" y="242"/>
                  </a:lnTo>
                  <a:lnTo>
                    <a:pt x="370" y="227"/>
                  </a:lnTo>
                  <a:lnTo>
                    <a:pt x="386" y="242"/>
                  </a:lnTo>
                  <a:lnTo>
                    <a:pt x="399" y="256"/>
                  </a:lnTo>
                  <a:lnTo>
                    <a:pt x="413" y="242"/>
                  </a:lnTo>
                  <a:lnTo>
                    <a:pt x="413" y="227"/>
                  </a:lnTo>
                  <a:lnTo>
                    <a:pt x="399" y="213"/>
                  </a:lnTo>
                  <a:lnTo>
                    <a:pt x="370" y="202"/>
                  </a:lnTo>
                  <a:lnTo>
                    <a:pt x="370" y="169"/>
                  </a:lnTo>
                  <a:lnTo>
                    <a:pt x="357" y="142"/>
                  </a:lnTo>
                  <a:lnTo>
                    <a:pt x="370" y="114"/>
                  </a:lnTo>
                  <a:lnTo>
                    <a:pt x="357" y="101"/>
                  </a:lnTo>
                  <a:lnTo>
                    <a:pt x="357" y="85"/>
                  </a:lnTo>
                  <a:lnTo>
                    <a:pt x="386" y="58"/>
                  </a:lnTo>
                  <a:lnTo>
                    <a:pt x="386" y="29"/>
                  </a:lnTo>
                  <a:lnTo>
                    <a:pt x="370" y="16"/>
                  </a:lnTo>
                  <a:lnTo>
                    <a:pt x="357" y="16"/>
                  </a:lnTo>
                  <a:lnTo>
                    <a:pt x="299" y="16"/>
                  </a:lnTo>
                  <a:lnTo>
                    <a:pt x="285" y="16"/>
                  </a:lnTo>
                  <a:lnTo>
                    <a:pt x="271" y="0"/>
                  </a:lnTo>
                  <a:lnTo>
                    <a:pt x="256" y="0"/>
                  </a:lnTo>
                  <a:lnTo>
                    <a:pt x="227" y="16"/>
                  </a:lnTo>
                  <a:lnTo>
                    <a:pt x="227" y="0"/>
                  </a:lnTo>
                  <a:lnTo>
                    <a:pt x="198" y="0"/>
                  </a:lnTo>
                  <a:lnTo>
                    <a:pt x="186" y="0"/>
                  </a:lnTo>
                  <a:lnTo>
                    <a:pt x="173" y="0"/>
                  </a:lnTo>
                  <a:lnTo>
                    <a:pt x="155" y="0"/>
                  </a:lnTo>
                  <a:lnTo>
                    <a:pt x="142" y="16"/>
                  </a:lnTo>
                  <a:lnTo>
                    <a:pt x="130" y="16"/>
                  </a:lnTo>
                  <a:lnTo>
                    <a:pt x="101" y="16"/>
                  </a:lnTo>
                  <a:lnTo>
                    <a:pt x="85" y="16"/>
                  </a:lnTo>
                  <a:lnTo>
                    <a:pt x="70" y="16"/>
                  </a:lnTo>
                  <a:lnTo>
                    <a:pt x="56" y="16"/>
                  </a:lnTo>
                  <a:lnTo>
                    <a:pt x="56" y="29"/>
                  </a:lnTo>
                  <a:lnTo>
                    <a:pt x="56" y="45"/>
                  </a:lnTo>
                  <a:lnTo>
                    <a:pt x="43" y="45"/>
                  </a:lnTo>
                  <a:lnTo>
                    <a:pt x="29" y="45"/>
                  </a:lnTo>
                  <a:lnTo>
                    <a:pt x="14" y="45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29" y="101"/>
                  </a:lnTo>
                  <a:lnTo>
                    <a:pt x="29" y="114"/>
                  </a:lnTo>
                  <a:lnTo>
                    <a:pt x="29" y="128"/>
                  </a:lnTo>
                  <a:lnTo>
                    <a:pt x="14" y="128"/>
                  </a:lnTo>
                  <a:lnTo>
                    <a:pt x="14" y="142"/>
                  </a:lnTo>
                  <a:lnTo>
                    <a:pt x="14" y="186"/>
                  </a:lnTo>
                  <a:lnTo>
                    <a:pt x="43" y="213"/>
                  </a:lnTo>
                  <a:lnTo>
                    <a:pt x="56" y="213"/>
                  </a:lnTo>
                  <a:lnTo>
                    <a:pt x="56" y="202"/>
                  </a:lnTo>
                  <a:lnTo>
                    <a:pt x="70" y="186"/>
                  </a:lnTo>
                  <a:lnTo>
                    <a:pt x="85" y="186"/>
                  </a:lnTo>
                  <a:lnTo>
                    <a:pt x="101" y="202"/>
                  </a:lnTo>
                  <a:lnTo>
                    <a:pt x="85" y="227"/>
                  </a:lnTo>
                  <a:lnTo>
                    <a:pt x="85" y="256"/>
                  </a:lnTo>
                  <a:lnTo>
                    <a:pt x="85" y="270"/>
                  </a:lnTo>
                  <a:lnTo>
                    <a:pt x="70" y="27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0" name="Freeform 1133">
              <a:extLst>
                <a:ext uri="{FF2B5EF4-FFF2-40B4-BE49-F238E27FC236}">
                  <a16:creationId xmlns:a16="http://schemas.microsoft.com/office/drawing/2014/main" id="{16EDC836-9A4E-41ED-B7B4-6CFA14D46EF5}"/>
                </a:ext>
              </a:extLst>
            </p:cNvPr>
            <p:cNvSpPr>
              <a:spLocks/>
            </p:cNvSpPr>
            <p:nvPr>
              <p:custDataLst>
                <p:tags r:id="rId71"/>
              </p:custDataLst>
            </p:nvPr>
          </p:nvSpPr>
          <p:spPr bwMode="auto">
            <a:xfrm>
              <a:off x="6102787" y="2786557"/>
              <a:ext cx="721002" cy="334804"/>
            </a:xfrm>
            <a:custGeom>
              <a:avLst/>
              <a:gdLst>
                <a:gd name="T0" fmla="*/ 339462 w 659"/>
                <a:gd name="T1" fmla="*/ 60325 h 342"/>
                <a:gd name="T2" fmla="*/ 339462 w 659"/>
                <a:gd name="T3" fmla="*/ 106892 h 342"/>
                <a:gd name="T4" fmla="*/ 339462 w 659"/>
                <a:gd name="T5" fmla="*/ 152400 h 342"/>
                <a:gd name="T6" fmla="*/ 305161 w 659"/>
                <a:gd name="T7" fmla="*/ 180975 h 342"/>
                <a:gd name="T8" fmla="*/ 254301 w 659"/>
                <a:gd name="T9" fmla="*/ 152400 h 342"/>
                <a:gd name="T10" fmla="*/ 236559 w 659"/>
                <a:gd name="T11" fmla="*/ 106892 h 342"/>
                <a:gd name="T12" fmla="*/ 185699 w 659"/>
                <a:gd name="T13" fmla="*/ 76200 h 342"/>
                <a:gd name="T14" fmla="*/ 171505 w 659"/>
                <a:gd name="T15" fmla="*/ 45508 h 342"/>
                <a:gd name="T16" fmla="*/ 102903 w 659"/>
                <a:gd name="T17" fmla="*/ 60325 h 342"/>
                <a:gd name="T18" fmla="*/ 68602 w 659"/>
                <a:gd name="T19" fmla="*/ 76200 h 342"/>
                <a:gd name="T20" fmla="*/ 52043 w 659"/>
                <a:gd name="T21" fmla="*/ 137583 h 342"/>
                <a:gd name="T22" fmla="*/ 17742 w 659"/>
                <a:gd name="T23" fmla="*/ 195792 h 342"/>
                <a:gd name="T24" fmla="*/ 52043 w 659"/>
                <a:gd name="T25" fmla="*/ 270933 h 342"/>
                <a:gd name="T26" fmla="*/ 102903 w 659"/>
                <a:gd name="T27" fmla="*/ 255058 h 342"/>
                <a:gd name="T28" fmla="*/ 137204 w 659"/>
                <a:gd name="T29" fmla="*/ 255058 h 342"/>
                <a:gd name="T30" fmla="*/ 203441 w 659"/>
                <a:gd name="T31" fmla="*/ 255058 h 342"/>
                <a:gd name="T32" fmla="*/ 288602 w 659"/>
                <a:gd name="T33" fmla="*/ 240242 h 342"/>
                <a:gd name="T34" fmla="*/ 373763 w 659"/>
                <a:gd name="T35" fmla="*/ 240242 h 342"/>
                <a:gd name="T36" fmla="*/ 422258 w 659"/>
                <a:gd name="T37" fmla="*/ 270933 h 342"/>
                <a:gd name="T38" fmla="*/ 490860 w 659"/>
                <a:gd name="T39" fmla="*/ 285750 h 342"/>
                <a:gd name="T40" fmla="*/ 559462 w 659"/>
                <a:gd name="T41" fmla="*/ 347133 h 342"/>
                <a:gd name="T42" fmla="*/ 625699 w 659"/>
                <a:gd name="T43" fmla="*/ 361950 h 342"/>
                <a:gd name="T44" fmla="*/ 660000 w 659"/>
                <a:gd name="T45" fmla="*/ 361950 h 342"/>
                <a:gd name="T46" fmla="*/ 691935 w 659"/>
                <a:gd name="T47" fmla="*/ 361950 h 342"/>
                <a:gd name="T48" fmla="*/ 742795 w 659"/>
                <a:gd name="T49" fmla="*/ 331258 h 342"/>
                <a:gd name="T50" fmla="*/ 710860 w 659"/>
                <a:gd name="T51" fmla="*/ 302683 h 342"/>
                <a:gd name="T52" fmla="*/ 777096 w 659"/>
                <a:gd name="T53" fmla="*/ 270933 h 342"/>
                <a:gd name="T54" fmla="*/ 761720 w 659"/>
                <a:gd name="T55" fmla="*/ 240242 h 342"/>
                <a:gd name="T56" fmla="*/ 745161 w 659"/>
                <a:gd name="T57" fmla="*/ 180975 h 342"/>
                <a:gd name="T58" fmla="*/ 728602 w 659"/>
                <a:gd name="T59" fmla="*/ 167217 h 342"/>
                <a:gd name="T60" fmla="*/ 694301 w 659"/>
                <a:gd name="T61" fmla="*/ 137583 h 342"/>
                <a:gd name="T62" fmla="*/ 728602 w 659"/>
                <a:gd name="T63" fmla="*/ 106892 h 342"/>
                <a:gd name="T64" fmla="*/ 713225 w 659"/>
                <a:gd name="T65" fmla="*/ 76200 h 342"/>
                <a:gd name="T66" fmla="*/ 694301 w 659"/>
                <a:gd name="T67" fmla="*/ 76200 h 342"/>
                <a:gd name="T68" fmla="*/ 678924 w 659"/>
                <a:gd name="T69" fmla="*/ 60325 h 342"/>
                <a:gd name="T70" fmla="*/ 660000 w 659"/>
                <a:gd name="T71" fmla="*/ 60325 h 342"/>
                <a:gd name="T72" fmla="*/ 625699 w 659"/>
                <a:gd name="T73" fmla="*/ 60325 h 342"/>
                <a:gd name="T74" fmla="*/ 573656 w 659"/>
                <a:gd name="T75" fmla="*/ 45508 h 342"/>
                <a:gd name="T76" fmla="*/ 525161 w 659"/>
                <a:gd name="T77" fmla="*/ 45508 h 342"/>
                <a:gd name="T78" fmla="*/ 506236 w 659"/>
                <a:gd name="T79" fmla="*/ 14817 h 342"/>
                <a:gd name="T80" fmla="*/ 458925 w 659"/>
                <a:gd name="T81" fmla="*/ 0 h 342"/>
                <a:gd name="T82" fmla="*/ 440000 w 659"/>
                <a:gd name="T83" fmla="*/ 14817 h 342"/>
                <a:gd name="T84" fmla="*/ 405699 w 659"/>
                <a:gd name="T85" fmla="*/ 14817 h 342"/>
                <a:gd name="T86" fmla="*/ 339462 w 659"/>
                <a:gd name="T87" fmla="*/ 45508 h 342"/>
                <a:gd name="T88" fmla="*/ 339462 w 659"/>
                <a:gd name="T89" fmla="*/ 45508 h 34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59" h="342">
                  <a:moveTo>
                    <a:pt x="287" y="43"/>
                  </a:moveTo>
                  <a:lnTo>
                    <a:pt x="287" y="57"/>
                  </a:lnTo>
                  <a:lnTo>
                    <a:pt x="287" y="72"/>
                  </a:lnTo>
                  <a:lnTo>
                    <a:pt x="287" y="101"/>
                  </a:lnTo>
                  <a:lnTo>
                    <a:pt x="287" y="115"/>
                  </a:lnTo>
                  <a:lnTo>
                    <a:pt x="287" y="144"/>
                  </a:lnTo>
                  <a:lnTo>
                    <a:pt x="271" y="158"/>
                  </a:lnTo>
                  <a:lnTo>
                    <a:pt x="258" y="171"/>
                  </a:lnTo>
                  <a:lnTo>
                    <a:pt x="244" y="171"/>
                  </a:lnTo>
                  <a:lnTo>
                    <a:pt x="215" y="144"/>
                  </a:lnTo>
                  <a:lnTo>
                    <a:pt x="200" y="130"/>
                  </a:lnTo>
                  <a:lnTo>
                    <a:pt x="200" y="101"/>
                  </a:lnTo>
                  <a:lnTo>
                    <a:pt x="172" y="72"/>
                  </a:lnTo>
                  <a:lnTo>
                    <a:pt x="157" y="72"/>
                  </a:lnTo>
                  <a:lnTo>
                    <a:pt x="145" y="57"/>
                  </a:lnTo>
                  <a:lnTo>
                    <a:pt x="145" y="43"/>
                  </a:lnTo>
                  <a:lnTo>
                    <a:pt x="116" y="43"/>
                  </a:lnTo>
                  <a:lnTo>
                    <a:pt x="87" y="57"/>
                  </a:lnTo>
                  <a:lnTo>
                    <a:pt x="72" y="72"/>
                  </a:lnTo>
                  <a:lnTo>
                    <a:pt x="58" y="72"/>
                  </a:lnTo>
                  <a:lnTo>
                    <a:pt x="44" y="101"/>
                  </a:lnTo>
                  <a:lnTo>
                    <a:pt x="44" y="130"/>
                  </a:lnTo>
                  <a:lnTo>
                    <a:pt x="31" y="158"/>
                  </a:lnTo>
                  <a:lnTo>
                    <a:pt x="15" y="185"/>
                  </a:lnTo>
                  <a:lnTo>
                    <a:pt x="0" y="270"/>
                  </a:lnTo>
                  <a:lnTo>
                    <a:pt x="44" y="256"/>
                  </a:lnTo>
                  <a:lnTo>
                    <a:pt x="72" y="256"/>
                  </a:lnTo>
                  <a:lnTo>
                    <a:pt x="87" y="241"/>
                  </a:lnTo>
                  <a:lnTo>
                    <a:pt x="101" y="241"/>
                  </a:lnTo>
                  <a:lnTo>
                    <a:pt x="116" y="241"/>
                  </a:lnTo>
                  <a:lnTo>
                    <a:pt x="157" y="241"/>
                  </a:lnTo>
                  <a:lnTo>
                    <a:pt x="172" y="241"/>
                  </a:lnTo>
                  <a:lnTo>
                    <a:pt x="200" y="227"/>
                  </a:lnTo>
                  <a:lnTo>
                    <a:pt x="244" y="227"/>
                  </a:lnTo>
                  <a:lnTo>
                    <a:pt x="287" y="241"/>
                  </a:lnTo>
                  <a:lnTo>
                    <a:pt x="316" y="227"/>
                  </a:lnTo>
                  <a:lnTo>
                    <a:pt x="329" y="241"/>
                  </a:lnTo>
                  <a:lnTo>
                    <a:pt x="357" y="256"/>
                  </a:lnTo>
                  <a:lnTo>
                    <a:pt x="401" y="270"/>
                  </a:lnTo>
                  <a:lnTo>
                    <a:pt x="415" y="270"/>
                  </a:lnTo>
                  <a:lnTo>
                    <a:pt x="428" y="299"/>
                  </a:lnTo>
                  <a:lnTo>
                    <a:pt x="473" y="328"/>
                  </a:lnTo>
                  <a:lnTo>
                    <a:pt x="485" y="342"/>
                  </a:lnTo>
                  <a:lnTo>
                    <a:pt x="529" y="342"/>
                  </a:lnTo>
                  <a:lnTo>
                    <a:pt x="545" y="342"/>
                  </a:lnTo>
                  <a:lnTo>
                    <a:pt x="558" y="342"/>
                  </a:lnTo>
                  <a:lnTo>
                    <a:pt x="572" y="328"/>
                  </a:lnTo>
                  <a:lnTo>
                    <a:pt x="585" y="342"/>
                  </a:lnTo>
                  <a:lnTo>
                    <a:pt x="616" y="328"/>
                  </a:lnTo>
                  <a:lnTo>
                    <a:pt x="628" y="313"/>
                  </a:lnTo>
                  <a:lnTo>
                    <a:pt x="616" y="299"/>
                  </a:lnTo>
                  <a:lnTo>
                    <a:pt x="601" y="286"/>
                  </a:lnTo>
                  <a:lnTo>
                    <a:pt x="628" y="270"/>
                  </a:lnTo>
                  <a:lnTo>
                    <a:pt x="657" y="256"/>
                  </a:lnTo>
                  <a:lnTo>
                    <a:pt x="659" y="256"/>
                  </a:lnTo>
                  <a:lnTo>
                    <a:pt x="644" y="227"/>
                  </a:lnTo>
                  <a:lnTo>
                    <a:pt x="644" y="198"/>
                  </a:lnTo>
                  <a:lnTo>
                    <a:pt x="630" y="171"/>
                  </a:lnTo>
                  <a:lnTo>
                    <a:pt x="630" y="158"/>
                  </a:lnTo>
                  <a:lnTo>
                    <a:pt x="616" y="158"/>
                  </a:lnTo>
                  <a:lnTo>
                    <a:pt x="603" y="158"/>
                  </a:lnTo>
                  <a:lnTo>
                    <a:pt x="587" y="130"/>
                  </a:lnTo>
                  <a:lnTo>
                    <a:pt x="616" y="130"/>
                  </a:lnTo>
                  <a:lnTo>
                    <a:pt x="616" y="101"/>
                  </a:lnTo>
                  <a:lnTo>
                    <a:pt x="616" y="72"/>
                  </a:lnTo>
                  <a:lnTo>
                    <a:pt x="603" y="72"/>
                  </a:lnTo>
                  <a:lnTo>
                    <a:pt x="587" y="84"/>
                  </a:lnTo>
                  <a:lnTo>
                    <a:pt x="587" y="72"/>
                  </a:lnTo>
                  <a:lnTo>
                    <a:pt x="574" y="72"/>
                  </a:lnTo>
                  <a:lnTo>
                    <a:pt x="574" y="57"/>
                  </a:lnTo>
                  <a:lnTo>
                    <a:pt x="585" y="57"/>
                  </a:lnTo>
                  <a:lnTo>
                    <a:pt x="558" y="57"/>
                  </a:lnTo>
                  <a:lnTo>
                    <a:pt x="558" y="43"/>
                  </a:lnTo>
                  <a:lnTo>
                    <a:pt x="529" y="57"/>
                  </a:lnTo>
                  <a:lnTo>
                    <a:pt x="500" y="72"/>
                  </a:lnTo>
                  <a:lnTo>
                    <a:pt x="485" y="43"/>
                  </a:lnTo>
                  <a:lnTo>
                    <a:pt x="459" y="43"/>
                  </a:lnTo>
                  <a:lnTo>
                    <a:pt x="444" y="43"/>
                  </a:lnTo>
                  <a:lnTo>
                    <a:pt x="428" y="28"/>
                  </a:lnTo>
                  <a:lnTo>
                    <a:pt x="428" y="14"/>
                  </a:lnTo>
                  <a:lnTo>
                    <a:pt x="415" y="14"/>
                  </a:lnTo>
                  <a:lnTo>
                    <a:pt x="388" y="0"/>
                  </a:lnTo>
                  <a:lnTo>
                    <a:pt x="388" y="14"/>
                  </a:lnTo>
                  <a:lnTo>
                    <a:pt x="372" y="14"/>
                  </a:lnTo>
                  <a:lnTo>
                    <a:pt x="357" y="0"/>
                  </a:lnTo>
                  <a:lnTo>
                    <a:pt x="343" y="14"/>
                  </a:lnTo>
                  <a:lnTo>
                    <a:pt x="287" y="28"/>
                  </a:lnTo>
                  <a:lnTo>
                    <a:pt x="287" y="43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1" name="Freeform 1134">
              <a:extLst>
                <a:ext uri="{FF2B5EF4-FFF2-40B4-BE49-F238E27FC236}">
                  <a16:creationId xmlns:a16="http://schemas.microsoft.com/office/drawing/2014/main" id="{52626561-BA95-9BDE-E920-819063044301}"/>
                </a:ext>
              </a:extLst>
            </p:cNvPr>
            <p:cNvSpPr>
              <a:spLocks/>
            </p:cNvSpPr>
            <p:nvPr>
              <p:custDataLst>
                <p:tags r:id="rId72"/>
              </p:custDataLst>
            </p:nvPr>
          </p:nvSpPr>
          <p:spPr bwMode="auto">
            <a:xfrm>
              <a:off x="6099851" y="3009760"/>
              <a:ext cx="612338" cy="389136"/>
            </a:xfrm>
            <a:custGeom>
              <a:avLst/>
              <a:gdLst>
                <a:gd name="T0" fmla="*/ 593178 w 558"/>
                <a:gd name="T1" fmla="*/ 179844 h 400"/>
                <a:gd name="T2" fmla="*/ 627583 w 558"/>
                <a:gd name="T3" fmla="*/ 227172 h 400"/>
                <a:gd name="T4" fmla="*/ 575383 w 558"/>
                <a:gd name="T5" fmla="*/ 240844 h 400"/>
                <a:gd name="T6" fmla="*/ 507761 w 558"/>
                <a:gd name="T7" fmla="*/ 271344 h 400"/>
                <a:gd name="T8" fmla="*/ 507761 w 558"/>
                <a:gd name="T9" fmla="*/ 329188 h 400"/>
                <a:gd name="T10" fmla="*/ 475729 w 558"/>
                <a:gd name="T11" fmla="*/ 359688 h 400"/>
                <a:gd name="T12" fmla="*/ 460306 w 558"/>
                <a:gd name="T13" fmla="*/ 359688 h 400"/>
                <a:gd name="T14" fmla="*/ 406920 w 558"/>
                <a:gd name="T15" fmla="*/ 375464 h 400"/>
                <a:gd name="T16" fmla="*/ 390311 w 558"/>
                <a:gd name="T17" fmla="*/ 375464 h 400"/>
                <a:gd name="T18" fmla="*/ 355907 w 558"/>
                <a:gd name="T19" fmla="*/ 420688 h 400"/>
                <a:gd name="T20" fmla="*/ 321503 w 558"/>
                <a:gd name="T21" fmla="*/ 405964 h 400"/>
                <a:gd name="T22" fmla="*/ 255067 w 558"/>
                <a:gd name="T23" fmla="*/ 375464 h 400"/>
                <a:gd name="T24" fmla="*/ 204053 w 558"/>
                <a:gd name="T25" fmla="*/ 342861 h 400"/>
                <a:gd name="T26" fmla="*/ 186258 w 558"/>
                <a:gd name="T27" fmla="*/ 329188 h 400"/>
                <a:gd name="T28" fmla="*/ 204053 w 558"/>
                <a:gd name="T29" fmla="*/ 299740 h 400"/>
                <a:gd name="T30" fmla="*/ 186258 w 558"/>
                <a:gd name="T31" fmla="*/ 271344 h 400"/>
                <a:gd name="T32" fmla="*/ 172022 w 558"/>
                <a:gd name="T33" fmla="*/ 240844 h 400"/>
                <a:gd name="T34" fmla="*/ 154226 w 558"/>
                <a:gd name="T35" fmla="*/ 255568 h 400"/>
                <a:gd name="T36" fmla="*/ 103213 w 558"/>
                <a:gd name="T37" fmla="*/ 255568 h 400"/>
                <a:gd name="T38" fmla="*/ 68809 w 558"/>
                <a:gd name="T39" fmla="*/ 240844 h 400"/>
                <a:gd name="T40" fmla="*/ 52200 w 558"/>
                <a:gd name="T41" fmla="*/ 212447 h 400"/>
                <a:gd name="T42" fmla="*/ 17795 w 558"/>
                <a:gd name="T43" fmla="*/ 165120 h 400"/>
                <a:gd name="T44" fmla="*/ 0 w 558"/>
                <a:gd name="T45" fmla="*/ 106224 h 400"/>
                <a:gd name="T46" fmla="*/ 0 w 558"/>
                <a:gd name="T47" fmla="*/ 45224 h 400"/>
                <a:gd name="T48" fmla="*/ 56945 w 558"/>
                <a:gd name="T49" fmla="*/ 30500 h 400"/>
                <a:gd name="T50" fmla="*/ 105586 w 558"/>
                <a:gd name="T51" fmla="*/ 14724 h 400"/>
                <a:gd name="T52" fmla="*/ 139990 w 558"/>
                <a:gd name="T53" fmla="*/ 14724 h 400"/>
                <a:gd name="T54" fmla="*/ 206426 w 558"/>
                <a:gd name="T55" fmla="*/ 14724 h 400"/>
                <a:gd name="T56" fmla="*/ 291844 w 558"/>
                <a:gd name="T57" fmla="*/ 0 h 400"/>
                <a:gd name="T58" fmla="*/ 377261 w 558"/>
                <a:gd name="T59" fmla="*/ 0 h 400"/>
                <a:gd name="T60" fmla="*/ 425902 w 558"/>
                <a:gd name="T61" fmla="*/ 30500 h 400"/>
                <a:gd name="T62" fmla="*/ 492338 w 558"/>
                <a:gd name="T63" fmla="*/ 45224 h 400"/>
                <a:gd name="T64" fmla="*/ 561147 w 558"/>
                <a:gd name="T65" fmla="*/ 106224 h 400"/>
                <a:gd name="T66" fmla="*/ 629955 w 558"/>
                <a:gd name="T67" fmla="*/ 120948 h 400"/>
                <a:gd name="T68" fmla="*/ 627583 w 558"/>
                <a:gd name="T69" fmla="*/ 120948 h 4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8" h="400">
                  <a:moveTo>
                    <a:pt x="529" y="115"/>
                  </a:moveTo>
                  <a:lnTo>
                    <a:pt x="500" y="171"/>
                  </a:lnTo>
                  <a:lnTo>
                    <a:pt x="558" y="185"/>
                  </a:lnTo>
                  <a:lnTo>
                    <a:pt x="529" y="216"/>
                  </a:lnTo>
                  <a:lnTo>
                    <a:pt x="485" y="216"/>
                  </a:lnTo>
                  <a:lnTo>
                    <a:pt x="485" y="229"/>
                  </a:lnTo>
                  <a:lnTo>
                    <a:pt x="428" y="243"/>
                  </a:lnTo>
                  <a:lnTo>
                    <a:pt x="428" y="258"/>
                  </a:lnTo>
                  <a:lnTo>
                    <a:pt x="428" y="299"/>
                  </a:lnTo>
                  <a:lnTo>
                    <a:pt x="428" y="313"/>
                  </a:lnTo>
                  <a:lnTo>
                    <a:pt x="415" y="342"/>
                  </a:lnTo>
                  <a:lnTo>
                    <a:pt x="401" y="342"/>
                  </a:lnTo>
                  <a:lnTo>
                    <a:pt x="401" y="357"/>
                  </a:lnTo>
                  <a:lnTo>
                    <a:pt x="388" y="342"/>
                  </a:lnTo>
                  <a:lnTo>
                    <a:pt x="357" y="357"/>
                  </a:lnTo>
                  <a:lnTo>
                    <a:pt x="343" y="357"/>
                  </a:lnTo>
                  <a:lnTo>
                    <a:pt x="316" y="357"/>
                  </a:lnTo>
                  <a:lnTo>
                    <a:pt x="329" y="357"/>
                  </a:lnTo>
                  <a:lnTo>
                    <a:pt x="316" y="386"/>
                  </a:lnTo>
                  <a:lnTo>
                    <a:pt x="300" y="400"/>
                  </a:lnTo>
                  <a:lnTo>
                    <a:pt x="271" y="400"/>
                  </a:lnTo>
                  <a:lnTo>
                    <a:pt x="271" y="386"/>
                  </a:lnTo>
                  <a:lnTo>
                    <a:pt x="244" y="386"/>
                  </a:lnTo>
                  <a:lnTo>
                    <a:pt x="215" y="357"/>
                  </a:lnTo>
                  <a:lnTo>
                    <a:pt x="172" y="342"/>
                  </a:lnTo>
                  <a:lnTo>
                    <a:pt x="172" y="326"/>
                  </a:lnTo>
                  <a:lnTo>
                    <a:pt x="157" y="326"/>
                  </a:lnTo>
                  <a:lnTo>
                    <a:pt x="157" y="313"/>
                  </a:lnTo>
                  <a:lnTo>
                    <a:pt x="172" y="299"/>
                  </a:lnTo>
                  <a:lnTo>
                    <a:pt x="172" y="285"/>
                  </a:lnTo>
                  <a:lnTo>
                    <a:pt x="172" y="270"/>
                  </a:lnTo>
                  <a:lnTo>
                    <a:pt x="157" y="258"/>
                  </a:lnTo>
                  <a:lnTo>
                    <a:pt x="157" y="243"/>
                  </a:lnTo>
                  <a:lnTo>
                    <a:pt x="145" y="229"/>
                  </a:lnTo>
                  <a:lnTo>
                    <a:pt x="130" y="229"/>
                  </a:lnTo>
                  <a:lnTo>
                    <a:pt x="130" y="243"/>
                  </a:lnTo>
                  <a:lnTo>
                    <a:pt x="116" y="243"/>
                  </a:lnTo>
                  <a:lnTo>
                    <a:pt x="87" y="243"/>
                  </a:lnTo>
                  <a:lnTo>
                    <a:pt x="72" y="229"/>
                  </a:lnTo>
                  <a:lnTo>
                    <a:pt x="58" y="229"/>
                  </a:lnTo>
                  <a:lnTo>
                    <a:pt x="44" y="216"/>
                  </a:lnTo>
                  <a:lnTo>
                    <a:pt x="44" y="202"/>
                  </a:lnTo>
                  <a:lnTo>
                    <a:pt x="15" y="202"/>
                  </a:lnTo>
                  <a:lnTo>
                    <a:pt x="15" y="157"/>
                  </a:lnTo>
                  <a:lnTo>
                    <a:pt x="0" y="115"/>
                  </a:lnTo>
                  <a:lnTo>
                    <a:pt x="0" y="101"/>
                  </a:lnTo>
                  <a:lnTo>
                    <a:pt x="0" y="86"/>
                  </a:lnTo>
                  <a:lnTo>
                    <a:pt x="0" y="43"/>
                  </a:lnTo>
                  <a:lnTo>
                    <a:pt x="2" y="43"/>
                  </a:lnTo>
                  <a:lnTo>
                    <a:pt x="48" y="29"/>
                  </a:lnTo>
                  <a:lnTo>
                    <a:pt x="73" y="29"/>
                  </a:lnTo>
                  <a:lnTo>
                    <a:pt x="89" y="14"/>
                  </a:lnTo>
                  <a:lnTo>
                    <a:pt x="103" y="14"/>
                  </a:lnTo>
                  <a:lnTo>
                    <a:pt x="118" y="14"/>
                  </a:lnTo>
                  <a:lnTo>
                    <a:pt x="161" y="14"/>
                  </a:lnTo>
                  <a:lnTo>
                    <a:pt x="174" y="14"/>
                  </a:lnTo>
                  <a:lnTo>
                    <a:pt x="201" y="0"/>
                  </a:lnTo>
                  <a:lnTo>
                    <a:pt x="246" y="0"/>
                  </a:lnTo>
                  <a:lnTo>
                    <a:pt x="287" y="14"/>
                  </a:lnTo>
                  <a:lnTo>
                    <a:pt x="318" y="0"/>
                  </a:lnTo>
                  <a:lnTo>
                    <a:pt x="331" y="14"/>
                  </a:lnTo>
                  <a:lnTo>
                    <a:pt x="359" y="29"/>
                  </a:lnTo>
                  <a:lnTo>
                    <a:pt x="403" y="43"/>
                  </a:lnTo>
                  <a:lnTo>
                    <a:pt x="415" y="43"/>
                  </a:lnTo>
                  <a:lnTo>
                    <a:pt x="430" y="72"/>
                  </a:lnTo>
                  <a:lnTo>
                    <a:pt x="473" y="101"/>
                  </a:lnTo>
                  <a:lnTo>
                    <a:pt x="488" y="115"/>
                  </a:lnTo>
                  <a:lnTo>
                    <a:pt x="531" y="115"/>
                  </a:lnTo>
                  <a:lnTo>
                    <a:pt x="529" y="11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2" name="Freeform 1135">
              <a:extLst>
                <a:ext uri="{FF2B5EF4-FFF2-40B4-BE49-F238E27FC236}">
                  <a16:creationId xmlns:a16="http://schemas.microsoft.com/office/drawing/2014/main" id="{81B06A74-7794-2868-2204-7E2DFECBBE40}"/>
                </a:ext>
              </a:extLst>
            </p:cNvPr>
            <p:cNvSpPr>
              <a:spLocks/>
            </p:cNvSpPr>
            <p:nvPr>
              <p:custDataLst>
                <p:tags r:id="rId73"/>
              </p:custDataLst>
            </p:nvPr>
          </p:nvSpPr>
          <p:spPr bwMode="auto">
            <a:xfrm>
              <a:off x="6352422" y="3034725"/>
              <a:ext cx="1011753" cy="731282"/>
            </a:xfrm>
            <a:custGeom>
              <a:avLst/>
              <a:gdLst>
                <a:gd name="T0" fmla="*/ 34144 w 929"/>
                <a:gd name="T1" fmla="*/ 730828 h 741"/>
                <a:gd name="T2" fmla="*/ 17661 w 929"/>
                <a:gd name="T3" fmla="*/ 699888 h 741"/>
                <a:gd name="T4" fmla="*/ 34144 w 929"/>
                <a:gd name="T5" fmla="*/ 651878 h 741"/>
                <a:gd name="T6" fmla="*/ 83594 w 929"/>
                <a:gd name="T7" fmla="*/ 592131 h 741"/>
                <a:gd name="T8" fmla="*/ 83594 w 929"/>
                <a:gd name="T9" fmla="*/ 534518 h 741"/>
                <a:gd name="T10" fmla="*/ 34144 w 929"/>
                <a:gd name="T11" fmla="*/ 486508 h 741"/>
                <a:gd name="T12" fmla="*/ 17661 w 929"/>
                <a:gd name="T13" fmla="*/ 380884 h 741"/>
                <a:gd name="T14" fmla="*/ 51805 w 929"/>
                <a:gd name="T15" fmla="*/ 395821 h 741"/>
                <a:gd name="T16" fmla="*/ 120093 w 929"/>
                <a:gd name="T17" fmla="*/ 349944 h 741"/>
                <a:gd name="T18" fmla="*/ 153060 w 929"/>
                <a:gd name="T19" fmla="*/ 349944 h 741"/>
                <a:gd name="T20" fmla="*/ 204864 w 929"/>
                <a:gd name="T21" fmla="*/ 333941 h 741"/>
                <a:gd name="T22" fmla="*/ 236654 w 929"/>
                <a:gd name="T23" fmla="*/ 288064 h 741"/>
                <a:gd name="T24" fmla="*/ 304942 w 929"/>
                <a:gd name="T25" fmla="*/ 213381 h 741"/>
                <a:gd name="T26" fmla="*/ 389713 w 929"/>
                <a:gd name="T27" fmla="*/ 166437 h 741"/>
                <a:gd name="T28" fmla="*/ 374407 w 929"/>
                <a:gd name="T29" fmla="*/ 91754 h 741"/>
                <a:gd name="T30" fmla="*/ 421502 w 929"/>
                <a:gd name="T31" fmla="*/ 91754 h 741"/>
                <a:gd name="T32" fmla="*/ 455646 w 929"/>
                <a:gd name="T33" fmla="*/ 45877 h 741"/>
                <a:gd name="T34" fmla="*/ 506274 w 929"/>
                <a:gd name="T35" fmla="*/ 0 h 741"/>
                <a:gd name="T36" fmla="*/ 540418 w 929"/>
                <a:gd name="T37" fmla="*/ 14937 h 741"/>
                <a:gd name="T38" fmla="*/ 641673 w 929"/>
                <a:gd name="T39" fmla="*/ 14937 h 741"/>
                <a:gd name="T40" fmla="*/ 673462 w 929"/>
                <a:gd name="T41" fmla="*/ 45877 h 741"/>
                <a:gd name="T42" fmla="*/ 725267 w 929"/>
                <a:gd name="T43" fmla="*/ 14937 h 741"/>
                <a:gd name="T44" fmla="*/ 807683 w 929"/>
                <a:gd name="T45" fmla="*/ 60813 h 741"/>
                <a:gd name="T46" fmla="*/ 792377 w 929"/>
                <a:gd name="T47" fmla="*/ 105623 h 741"/>
                <a:gd name="T48" fmla="*/ 807683 w 929"/>
                <a:gd name="T49" fmla="*/ 213381 h 741"/>
                <a:gd name="T50" fmla="*/ 858311 w 929"/>
                <a:gd name="T51" fmla="*/ 244321 h 741"/>
                <a:gd name="T52" fmla="*/ 958388 w 929"/>
                <a:gd name="T53" fmla="*/ 273127 h 741"/>
                <a:gd name="T54" fmla="*/ 992532 w 929"/>
                <a:gd name="T55" fmla="*/ 316870 h 741"/>
                <a:gd name="T56" fmla="*/ 1043160 w 929"/>
                <a:gd name="T57" fmla="*/ 349944 h 741"/>
                <a:gd name="T58" fmla="*/ 1077304 w 929"/>
                <a:gd name="T59" fmla="*/ 395821 h 741"/>
                <a:gd name="T60" fmla="*/ 1011370 w 929"/>
                <a:gd name="T61" fmla="*/ 440631 h 741"/>
                <a:gd name="T62" fmla="*/ 943082 w 929"/>
                <a:gd name="T63" fmla="*/ 440631 h 741"/>
                <a:gd name="T64" fmla="*/ 943082 w 929"/>
                <a:gd name="T65" fmla="*/ 501444 h 741"/>
                <a:gd name="T66" fmla="*/ 977226 w 929"/>
                <a:gd name="T67" fmla="*/ 579328 h 741"/>
                <a:gd name="T68" fmla="*/ 1024322 w 929"/>
                <a:gd name="T69" fmla="*/ 592131 h 741"/>
                <a:gd name="T70" fmla="*/ 974872 w 929"/>
                <a:gd name="T71" fmla="*/ 623071 h 741"/>
                <a:gd name="T72" fmla="*/ 907761 w 929"/>
                <a:gd name="T73" fmla="*/ 623071 h 741"/>
                <a:gd name="T74" fmla="*/ 873617 w 929"/>
                <a:gd name="T75" fmla="*/ 666814 h 741"/>
                <a:gd name="T76" fmla="*/ 873617 w 929"/>
                <a:gd name="T77" fmla="*/ 745765 h 741"/>
                <a:gd name="T78" fmla="*/ 821812 w 929"/>
                <a:gd name="T79" fmla="*/ 745765 h 741"/>
                <a:gd name="T80" fmla="*/ 737041 w 929"/>
                <a:gd name="T81" fmla="*/ 745765 h 741"/>
                <a:gd name="T82" fmla="*/ 705251 w 929"/>
                <a:gd name="T83" fmla="*/ 774571 h 741"/>
                <a:gd name="T84" fmla="*/ 656979 w 929"/>
                <a:gd name="T85" fmla="*/ 745765 h 741"/>
                <a:gd name="T86" fmla="*/ 606351 w 929"/>
                <a:gd name="T87" fmla="*/ 745765 h 741"/>
                <a:gd name="T88" fmla="*/ 503919 w 929"/>
                <a:gd name="T89" fmla="*/ 759635 h 741"/>
                <a:gd name="T90" fmla="*/ 403842 w 929"/>
                <a:gd name="T91" fmla="*/ 730828 h 741"/>
                <a:gd name="T92" fmla="*/ 270798 w 929"/>
                <a:gd name="T93" fmla="*/ 699888 h 741"/>
                <a:gd name="T94" fmla="*/ 150705 w 929"/>
                <a:gd name="T95" fmla="*/ 712691 h 741"/>
                <a:gd name="T96" fmla="*/ 102432 w 929"/>
                <a:gd name="T97" fmla="*/ 759635 h 741"/>
                <a:gd name="T98" fmla="*/ 49450 w 929"/>
                <a:gd name="T99" fmla="*/ 759635 h 741"/>
                <a:gd name="T100" fmla="*/ 34144 w 929"/>
                <a:gd name="T101" fmla="*/ 774571 h 74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29" h="741">
                  <a:moveTo>
                    <a:pt x="29" y="726"/>
                  </a:moveTo>
                  <a:lnTo>
                    <a:pt x="29" y="699"/>
                  </a:lnTo>
                  <a:lnTo>
                    <a:pt x="29" y="685"/>
                  </a:lnTo>
                  <a:lnTo>
                    <a:pt x="29" y="668"/>
                  </a:lnTo>
                  <a:lnTo>
                    <a:pt x="42" y="656"/>
                  </a:lnTo>
                  <a:lnTo>
                    <a:pt x="15" y="656"/>
                  </a:lnTo>
                  <a:lnTo>
                    <a:pt x="0" y="640"/>
                  </a:lnTo>
                  <a:lnTo>
                    <a:pt x="15" y="625"/>
                  </a:lnTo>
                  <a:lnTo>
                    <a:pt x="29" y="611"/>
                  </a:lnTo>
                  <a:lnTo>
                    <a:pt x="42" y="598"/>
                  </a:lnTo>
                  <a:lnTo>
                    <a:pt x="71" y="584"/>
                  </a:lnTo>
                  <a:lnTo>
                    <a:pt x="71" y="555"/>
                  </a:lnTo>
                  <a:lnTo>
                    <a:pt x="58" y="528"/>
                  </a:lnTo>
                  <a:lnTo>
                    <a:pt x="71" y="514"/>
                  </a:lnTo>
                  <a:lnTo>
                    <a:pt x="71" y="501"/>
                  </a:lnTo>
                  <a:lnTo>
                    <a:pt x="58" y="485"/>
                  </a:lnTo>
                  <a:lnTo>
                    <a:pt x="42" y="470"/>
                  </a:lnTo>
                  <a:lnTo>
                    <a:pt x="29" y="456"/>
                  </a:lnTo>
                  <a:lnTo>
                    <a:pt x="29" y="427"/>
                  </a:lnTo>
                  <a:lnTo>
                    <a:pt x="15" y="400"/>
                  </a:lnTo>
                  <a:lnTo>
                    <a:pt x="15" y="357"/>
                  </a:lnTo>
                  <a:lnTo>
                    <a:pt x="17" y="357"/>
                  </a:lnTo>
                  <a:lnTo>
                    <a:pt x="44" y="357"/>
                  </a:lnTo>
                  <a:lnTo>
                    <a:pt x="44" y="371"/>
                  </a:lnTo>
                  <a:lnTo>
                    <a:pt x="73" y="371"/>
                  </a:lnTo>
                  <a:lnTo>
                    <a:pt x="89" y="357"/>
                  </a:lnTo>
                  <a:lnTo>
                    <a:pt x="102" y="328"/>
                  </a:lnTo>
                  <a:lnTo>
                    <a:pt x="89" y="328"/>
                  </a:lnTo>
                  <a:lnTo>
                    <a:pt x="118" y="328"/>
                  </a:lnTo>
                  <a:lnTo>
                    <a:pt x="130" y="328"/>
                  </a:lnTo>
                  <a:lnTo>
                    <a:pt x="161" y="313"/>
                  </a:lnTo>
                  <a:lnTo>
                    <a:pt x="174" y="328"/>
                  </a:lnTo>
                  <a:lnTo>
                    <a:pt x="174" y="313"/>
                  </a:lnTo>
                  <a:lnTo>
                    <a:pt x="186" y="313"/>
                  </a:lnTo>
                  <a:lnTo>
                    <a:pt x="201" y="284"/>
                  </a:lnTo>
                  <a:lnTo>
                    <a:pt x="201" y="270"/>
                  </a:lnTo>
                  <a:lnTo>
                    <a:pt x="201" y="229"/>
                  </a:lnTo>
                  <a:lnTo>
                    <a:pt x="201" y="214"/>
                  </a:lnTo>
                  <a:lnTo>
                    <a:pt x="259" y="200"/>
                  </a:lnTo>
                  <a:lnTo>
                    <a:pt x="259" y="187"/>
                  </a:lnTo>
                  <a:lnTo>
                    <a:pt x="302" y="187"/>
                  </a:lnTo>
                  <a:lnTo>
                    <a:pt x="331" y="156"/>
                  </a:lnTo>
                  <a:lnTo>
                    <a:pt x="273" y="142"/>
                  </a:lnTo>
                  <a:lnTo>
                    <a:pt x="302" y="86"/>
                  </a:lnTo>
                  <a:lnTo>
                    <a:pt x="318" y="86"/>
                  </a:lnTo>
                  <a:lnTo>
                    <a:pt x="331" y="86"/>
                  </a:lnTo>
                  <a:lnTo>
                    <a:pt x="345" y="72"/>
                  </a:lnTo>
                  <a:lnTo>
                    <a:pt x="358" y="86"/>
                  </a:lnTo>
                  <a:lnTo>
                    <a:pt x="387" y="72"/>
                  </a:lnTo>
                  <a:lnTo>
                    <a:pt x="401" y="57"/>
                  </a:lnTo>
                  <a:lnTo>
                    <a:pt x="387" y="43"/>
                  </a:lnTo>
                  <a:lnTo>
                    <a:pt x="374" y="30"/>
                  </a:lnTo>
                  <a:lnTo>
                    <a:pt x="401" y="14"/>
                  </a:lnTo>
                  <a:lnTo>
                    <a:pt x="430" y="0"/>
                  </a:lnTo>
                  <a:lnTo>
                    <a:pt x="444" y="0"/>
                  </a:lnTo>
                  <a:lnTo>
                    <a:pt x="459" y="0"/>
                  </a:lnTo>
                  <a:lnTo>
                    <a:pt x="459" y="14"/>
                  </a:lnTo>
                  <a:lnTo>
                    <a:pt x="486" y="14"/>
                  </a:lnTo>
                  <a:lnTo>
                    <a:pt x="517" y="14"/>
                  </a:lnTo>
                  <a:lnTo>
                    <a:pt x="545" y="14"/>
                  </a:lnTo>
                  <a:lnTo>
                    <a:pt x="560" y="30"/>
                  </a:lnTo>
                  <a:lnTo>
                    <a:pt x="560" y="43"/>
                  </a:lnTo>
                  <a:lnTo>
                    <a:pt x="572" y="43"/>
                  </a:lnTo>
                  <a:lnTo>
                    <a:pt x="603" y="30"/>
                  </a:lnTo>
                  <a:lnTo>
                    <a:pt x="603" y="14"/>
                  </a:lnTo>
                  <a:lnTo>
                    <a:pt x="616" y="14"/>
                  </a:lnTo>
                  <a:lnTo>
                    <a:pt x="643" y="30"/>
                  </a:lnTo>
                  <a:lnTo>
                    <a:pt x="659" y="57"/>
                  </a:lnTo>
                  <a:lnTo>
                    <a:pt x="686" y="57"/>
                  </a:lnTo>
                  <a:lnTo>
                    <a:pt x="686" y="72"/>
                  </a:lnTo>
                  <a:lnTo>
                    <a:pt x="673" y="86"/>
                  </a:lnTo>
                  <a:lnTo>
                    <a:pt x="673" y="99"/>
                  </a:lnTo>
                  <a:lnTo>
                    <a:pt x="700" y="142"/>
                  </a:lnTo>
                  <a:lnTo>
                    <a:pt x="715" y="187"/>
                  </a:lnTo>
                  <a:lnTo>
                    <a:pt x="686" y="200"/>
                  </a:lnTo>
                  <a:lnTo>
                    <a:pt x="729" y="200"/>
                  </a:lnTo>
                  <a:lnTo>
                    <a:pt x="729" y="214"/>
                  </a:lnTo>
                  <a:lnTo>
                    <a:pt x="729" y="229"/>
                  </a:lnTo>
                  <a:lnTo>
                    <a:pt x="773" y="241"/>
                  </a:lnTo>
                  <a:lnTo>
                    <a:pt x="785" y="241"/>
                  </a:lnTo>
                  <a:lnTo>
                    <a:pt x="814" y="256"/>
                  </a:lnTo>
                  <a:lnTo>
                    <a:pt x="814" y="284"/>
                  </a:lnTo>
                  <a:lnTo>
                    <a:pt x="814" y="297"/>
                  </a:lnTo>
                  <a:lnTo>
                    <a:pt x="843" y="297"/>
                  </a:lnTo>
                  <a:lnTo>
                    <a:pt x="859" y="297"/>
                  </a:lnTo>
                  <a:lnTo>
                    <a:pt x="886" y="297"/>
                  </a:lnTo>
                  <a:lnTo>
                    <a:pt x="886" y="328"/>
                  </a:lnTo>
                  <a:lnTo>
                    <a:pt x="915" y="328"/>
                  </a:lnTo>
                  <a:lnTo>
                    <a:pt x="929" y="357"/>
                  </a:lnTo>
                  <a:lnTo>
                    <a:pt x="915" y="371"/>
                  </a:lnTo>
                  <a:lnTo>
                    <a:pt x="899" y="384"/>
                  </a:lnTo>
                  <a:lnTo>
                    <a:pt x="886" y="400"/>
                  </a:lnTo>
                  <a:lnTo>
                    <a:pt x="859" y="413"/>
                  </a:lnTo>
                  <a:lnTo>
                    <a:pt x="843" y="427"/>
                  </a:lnTo>
                  <a:lnTo>
                    <a:pt x="814" y="413"/>
                  </a:lnTo>
                  <a:lnTo>
                    <a:pt x="801" y="413"/>
                  </a:lnTo>
                  <a:lnTo>
                    <a:pt x="801" y="427"/>
                  </a:lnTo>
                  <a:lnTo>
                    <a:pt x="801" y="456"/>
                  </a:lnTo>
                  <a:lnTo>
                    <a:pt x="801" y="470"/>
                  </a:lnTo>
                  <a:lnTo>
                    <a:pt x="814" y="501"/>
                  </a:lnTo>
                  <a:lnTo>
                    <a:pt x="830" y="528"/>
                  </a:lnTo>
                  <a:lnTo>
                    <a:pt x="830" y="543"/>
                  </a:lnTo>
                  <a:lnTo>
                    <a:pt x="843" y="555"/>
                  </a:lnTo>
                  <a:lnTo>
                    <a:pt x="872" y="569"/>
                  </a:lnTo>
                  <a:lnTo>
                    <a:pt x="870" y="555"/>
                  </a:lnTo>
                  <a:lnTo>
                    <a:pt x="870" y="584"/>
                  </a:lnTo>
                  <a:lnTo>
                    <a:pt x="841" y="584"/>
                  </a:lnTo>
                  <a:lnTo>
                    <a:pt x="828" y="584"/>
                  </a:lnTo>
                  <a:lnTo>
                    <a:pt x="814" y="584"/>
                  </a:lnTo>
                  <a:lnTo>
                    <a:pt x="799" y="584"/>
                  </a:lnTo>
                  <a:lnTo>
                    <a:pt x="771" y="584"/>
                  </a:lnTo>
                  <a:lnTo>
                    <a:pt x="756" y="584"/>
                  </a:lnTo>
                  <a:lnTo>
                    <a:pt x="742" y="598"/>
                  </a:lnTo>
                  <a:lnTo>
                    <a:pt x="742" y="625"/>
                  </a:lnTo>
                  <a:lnTo>
                    <a:pt x="729" y="656"/>
                  </a:lnTo>
                  <a:lnTo>
                    <a:pt x="742" y="685"/>
                  </a:lnTo>
                  <a:lnTo>
                    <a:pt x="742" y="699"/>
                  </a:lnTo>
                  <a:lnTo>
                    <a:pt x="742" y="726"/>
                  </a:lnTo>
                  <a:lnTo>
                    <a:pt x="729" y="726"/>
                  </a:lnTo>
                  <a:lnTo>
                    <a:pt x="698" y="699"/>
                  </a:lnTo>
                  <a:lnTo>
                    <a:pt x="684" y="699"/>
                  </a:lnTo>
                  <a:lnTo>
                    <a:pt x="671" y="712"/>
                  </a:lnTo>
                  <a:lnTo>
                    <a:pt x="626" y="699"/>
                  </a:lnTo>
                  <a:lnTo>
                    <a:pt x="614" y="699"/>
                  </a:lnTo>
                  <a:lnTo>
                    <a:pt x="599" y="712"/>
                  </a:lnTo>
                  <a:lnTo>
                    <a:pt x="599" y="726"/>
                  </a:lnTo>
                  <a:lnTo>
                    <a:pt x="585" y="741"/>
                  </a:lnTo>
                  <a:lnTo>
                    <a:pt x="570" y="712"/>
                  </a:lnTo>
                  <a:lnTo>
                    <a:pt x="558" y="699"/>
                  </a:lnTo>
                  <a:lnTo>
                    <a:pt x="543" y="726"/>
                  </a:lnTo>
                  <a:lnTo>
                    <a:pt x="529" y="712"/>
                  </a:lnTo>
                  <a:lnTo>
                    <a:pt x="515" y="699"/>
                  </a:lnTo>
                  <a:lnTo>
                    <a:pt x="484" y="699"/>
                  </a:lnTo>
                  <a:lnTo>
                    <a:pt x="471" y="712"/>
                  </a:lnTo>
                  <a:lnTo>
                    <a:pt x="428" y="712"/>
                  </a:lnTo>
                  <a:lnTo>
                    <a:pt x="413" y="699"/>
                  </a:lnTo>
                  <a:lnTo>
                    <a:pt x="399" y="699"/>
                  </a:lnTo>
                  <a:lnTo>
                    <a:pt x="343" y="685"/>
                  </a:lnTo>
                  <a:lnTo>
                    <a:pt x="316" y="668"/>
                  </a:lnTo>
                  <a:lnTo>
                    <a:pt x="271" y="656"/>
                  </a:lnTo>
                  <a:lnTo>
                    <a:pt x="230" y="656"/>
                  </a:lnTo>
                  <a:lnTo>
                    <a:pt x="186" y="668"/>
                  </a:lnTo>
                  <a:lnTo>
                    <a:pt x="159" y="668"/>
                  </a:lnTo>
                  <a:lnTo>
                    <a:pt x="128" y="668"/>
                  </a:lnTo>
                  <a:lnTo>
                    <a:pt x="100" y="685"/>
                  </a:lnTo>
                  <a:lnTo>
                    <a:pt x="100" y="699"/>
                  </a:lnTo>
                  <a:lnTo>
                    <a:pt x="87" y="712"/>
                  </a:lnTo>
                  <a:lnTo>
                    <a:pt x="71" y="726"/>
                  </a:lnTo>
                  <a:lnTo>
                    <a:pt x="58" y="712"/>
                  </a:lnTo>
                  <a:lnTo>
                    <a:pt x="42" y="712"/>
                  </a:lnTo>
                  <a:lnTo>
                    <a:pt x="29" y="741"/>
                  </a:lnTo>
                  <a:lnTo>
                    <a:pt x="29" y="72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3" name="Freeform 1136">
              <a:extLst>
                <a:ext uri="{FF2B5EF4-FFF2-40B4-BE49-F238E27FC236}">
                  <a16:creationId xmlns:a16="http://schemas.microsoft.com/office/drawing/2014/main" id="{462D62C7-71B8-F655-7331-535C2D1112C3}"/>
                </a:ext>
              </a:extLst>
            </p:cNvPr>
            <p:cNvSpPr>
              <a:spLocks/>
            </p:cNvSpPr>
            <p:nvPr>
              <p:custDataLst>
                <p:tags r:id="rId74"/>
              </p:custDataLst>
            </p:nvPr>
          </p:nvSpPr>
          <p:spPr bwMode="auto">
            <a:xfrm>
              <a:off x="6215856" y="3556019"/>
              <a:ext cx="2085181" cy="951548"/>
            </a:xfrm>
            <a:custGeom>
              <a:avLst/>
              <a:gdLst>
                <a:gd name="T0" fmla="*/ 1141258 w 1914"/>
                <a:gd name="T1" fmla="*/ 1028700 h 968"/>
                <a:gd name="T2" fmla="*/ 1226058 w 1914"/>
                <a:gd name="T3" fmla="*/ 952185 h 968"/>
                <a:gd name="T4" fmla="*/ 1294368 w 1914"/>
                <a:gd name="T5" fmla="*/ 906489 h 968"/>
                <a:gd name="T6" fmla="*/ 1326168 w 1914"/>
                <a:gd name="T7" fmla="*/ 923492 h 968"/>
                <a:gd name="T8" fmla="*/ 1310857 w 1914"/>
                <a:gd name="T9" fmla="*/ 998944 h 968"/>
                <a:gd name="T10" fmla="*/ 1476922 w 1914"/>
                <a:gd name="T11" fmla="*/ 983004 h 968"/>
                <a:gd name="T12" fmla="*/ 1546411 w 1914"/>
                <a:gd name="T13" fmla="*/ 952185 h 968"/>
                <a:gd name="T14" fmla="*/ 1664188 w 1914"/>
                <a:gd name="T15" fmla="*/ 952185 h 968"/>
                <a:gd name="T16" fmla="*/ 1712476 w 1914"/>
                <a:gd name="T17" fmla="*/ 906489 h 968"/>
                <a:gd name="T18" fmla="*/ 1847920 w 1914"/>
                <a:gd name="T19" fmla="*/ 861855 h 968"/>
                <a:gd name="T20" fmla="*/ 1948030 w 1914"/>
                <a:gd name="T21" fmla="*/ 829974 h 968"/>
                <a:gd name="T22" fmla="*/ 2016341 w 1914"/>
                <a:gd name="T23" fmla="*/ 754522 h 968"/>
                <a:gd name="T24" fmla="*/ 2066985 w 1914"/>
                <a:gd name="T25" fmla="*/ 723703 h 968"/>
                <a:gd name="T26" fmla="*/ 2201250 w 1914"/>
                <a:gd name="T27" fmla="*/ 574924 h 968"/>
                <a:gd name="T28" fmla="*/ 2201250 w 1914"/>
                <a:gd name="T29" fmla="*/ 436772 h 968"/>
                <a:gd name="T30" fmla="*/ 2201250 w 1914"/>
                <a:gd name="T31" fmla="*/ 377261 h 968"/>
                <a:gd name="T32" fmla="*/ 2254250 w 1914"/>
                <a:gd name="T33" fmla="*/ 272053 h 968"/>
                <a:gd name="T34" fmla="*/ 2116451 w 1914"/>
                <a:gd name="T35" fmla="*/ 272053 h 968"/>
                <a:gd name="T36" fmla="*/ 2052851 w 1914"/>
                <a:gd name="T37" fmla="*/ 255050 h 968"/>
                <a:gd name="T38" fmla="*/ 1965697 w 1914"/>
                <a:gd name="T39" fmla="*/ 255050 h 968"/>
                <a:gd name="T40" fmla="*/ 1851453 w 1914"/>
                <a:gd name="T41" fmla="*/ 226357 h 968"/>
                <a:gd name="T42" fmla="*/ 1748987 w 1914"/>
                <a:gd name="T43" fmla="*/ 255050 h 968"/>
                <a:gd name="T44" fmla="*/ 1648877 w 1914"/>
                <a:gd name="T45" fmla="*/ 241234 h 968"/>
                <a:gd name="T46" fmla="*/ 1582922 w 1914"/>
                <a:gd name="T47" fmla="*/ 166845 h 968"/>
                <a:gd name="T48" fmla="*/ 1479278 w 1914"/>
                <a:gd name="T49" fmla="*/ 136026 h 968"/>
                <a:gd name="T50" fmla="*/ 1432167 w 1914"/>
                <a:gd name="T51" fmla="*/ 43571 h 968"/>
                <a:gd name="T52" fmla="*/ 1313213 w 1914"/>
                <a:gd name="T53" fmla="*/ 0 h 968"/>
                <a:gd name="T54" fmla="*/ 1209569 w 1914"/>
                <a:gd name="T55" fmla="*/ 15941 h 968"/>
                <a:gd name="T56" fmla="*/ 1143614 w 1914"/>
                <a:gd name="T57" fmla="*/ 59512 h 968"/>
                <a:gd name="T58" fmla="*/ 1041148 w 1914"/>
                <a:gd name="T59" fmla="*/ 51010 h 968"/>
                <a:gd name="T60" fmla="*/ 1016415 w 1914"/>
                <a:gd name="T61" fmla="*/ 179597 h 968"/>
                <a:gd name="T62" fmla="*/ 943393 w 1914"/>
                <a:gd name="T63" fmla="*/ 195538 h 968"/>
                <a:gd name="T64" fmla="*/ 842105 w 1914"/>
                <a:gd name="T65" fmla="*/ 226357 h 968"/>
                <a:gd name="T66" fmla="*/ 759661 w 1914"/>
                <a:gd name="T67" fmla="*/ 181723 h 968"/>
                <a:gd name="T68" fmla="*/ 623040 w 1914"/>
                <a:gd name="T69" fmla="*/ 181723 h 968"/>
                <a:gd name="T70" fmla="*/ 369819 w 1914"/>
                <a:gd name="T71" fmla="*/ 148779 h 968"/>
                <a:gd name="T72" fmla="*/ 248509 w 1914"/>
                <a:gd name="T73" fmla="*/ 195538 h 968"/>
                <a:gd name="T74" fmla="*/ 191976 w 1914"/>
                <a:gd name="T75" fmla="*/ 230607 h 968"/>
                <a:gd name="T76" fmla="*/ 234376 w 1914"/>
                <a:gd name="T77" fmla="*/ 317749 h 968"/>
                <a:gd name="T78" fmla="*/ 234376 w 1914"/>
                <a:gd name="T79" fmla="*/ 408079 h 968"/>
                <a:gd name="T80" fmla="*/ 102466 w 1914"/>
                <a:gd name="T81" fmla="*/ 496284 h 968"/>
                <a:gd name="T82" fmla="*/ 65955 w 1914"/>
                <a:gd name="T83" fmla="*/ 620621 h 968"/>
                <a:gd name="T84" fmla="*/ 34155 w 1914"/>
                <a:gd name="T85" fmla="*/ 770462 h 968"/>
                <a:gd name="T86" fmla="*/ 234376 w 1914"/>
                <a:gd name="T87" fmla="*/ 816159 h 968"/>
                <a:gd name="T88" fmla="*/ 385130 w 1914"/>
                <a:gd name="T89" fmla="*/ 801281 h 968"/>
                <a:gd name="T90" fmla="*/ 522929 w 1914"/>
                <a:gd name="T91" fmla="*/ 739644 h 968"/>
                <a:gd name="T92" fmla="*/ 606551 w 1914"/>
                <a:gd name="T93" fmla="*/ 739644 h 968"/>
                <a:gd name="T94" fmla="*/ 737283 w 1914"/>
                <a:gd name="T95" fmla="*/ 708825 h 968"/>
                <a:gd name="T96" fmla="*/ 839749 w 1914"/>
                <a:gd name="T97" fmla="*/ 723703 h 968"/>
                <a:gd name="T98" fmla="*/ 924549 w 1914"/>
                <a:gd name="T99" fmla="*/ 770462 h 968"/>
                <a:gd name="T100" fmla="*/ 941037 w 1914"/>
                <a:gd name="T101" fmla="*/ 861855 h 968"/>
                <a:gd name="T102" fmla="*/ 1009348 w 1914"/>
                <a:gd name="T103" fmla="*/ 923492 h 968"/>
                <a:gd name="T104" fmla="*/ 1058814 w 1914"/>
                <a:gd name="T105" fmla="*/ 983004 h 96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914" h="968">
                  <a:moveTo>
                    <a:pt x="913" y="954"/>
                  </a:moveTo>
                  <a:lnTo>
                    <a:pt x="927" y="940"/>
                  </a:lnTo>
                  <a:lnTo>
                    <a:pt x="942" y="954"/>
                  </a:lnTo>
                  <a:lnTo>
                    <a:pt x="956" y="968"/>
                  </a:lnTo>
                  <a:lnTo>
                    <a:pt x="969" y="968"/>
                  </a:lnTo>
                  <a:lnTo>
                    <a:pt x="969" y="925"/>
                  </a:lnTo>
                  <a:lnTo>
                    <a:pt x="985" y="896"/>
                  </a:lnTo>
                  <a:lnTo>
                    <a:pt x="998" y="896"/>
                  </a:lnTo>
                  <a:lnTo>
                    <a:pt x="1012" y="911"/>
                  </a:lnTo>
                  <a:lnTo>
                    <a:pt x="1041" y="896"/>
                  </a:lnTo>
                  <a:lnTo>
                    <a:pt x="1070" y="869"/>
                  </a:lnTo>
                  <a:lnTo>
                    <a:pt x="1084" y="869"/>
                  </a:lnTo>
                  <a:lnTo>
                    <a:pt x="1084" y="880"/>
                  </a:lnTo>
                  <a:lnTo>
                    <a:pt x="1099" y="880"/>
                  </a:lnTo>
                  <a:lnTo>
                    <a:pt x="1099" y="853"/>
                  </a:lnTo>
                  <a:lnTo>
                    <a:pt x="1099" y="840"/>
                  </a:lnTo>
                  <a:lnTo>
                    <a:pt x="1099" y="811"/>
                  </a:lnTo>
                  <a:lnTo>
                    <a:pt x="1113" y="840"/>
                  </a:lnTo>
                  <a:lnTo>
                    <a:pt x="1126" y="853"/>
                  </a:lnTo>
                  <a:lnTo>
                    <a:pt x="1126" y="869"/>
                  </a:lnTo>
                  <a:lnTo>
                    <a:pt x="1142" y="896"/>
                  </a:lnTo>
                  <a:lnTo>
                    <a:pt x="1113" y="896"/>
                  </a:lnTo>
                  <a:lnTo>
                    <a:pt x="1113" y="911"/>
                  </a:lnTo>
                  <a:lnTo>
                    <a:pt x="1113" y="925"/>
                  </a:lnTo>
                  <a:lnTo>
                    <a:pt x="1113" y="940"/>
                  </a:lnTo>
                  <a:lnTo>
                    <a:pt x="1142" y="954"/>
                  </a:lnTo>
                  <a:lnTo>
                    <a:pt x="1167" y="968"/>
                  </a:lnTo>
                  <a:lnTo>
                    <a:pt x="1214" y="940"/>
                  </a:lnTo>
                  <a:lnTo>
                    <a:pt x="1241" y="925"/>
                  </a:lnTo>
                  <a:lnTo>
                    <a:pt x="1254" y="925"/>
                  </a:lnTo>
                  <a:lnTo>
                    <a:pt x="1270" y="911"/>
                  </a:lnTo>
                  <a:lnTo>
                    <a:pt x="1283" y="954"/>
                  </a:lnTo>
                  <a:lnTo>
                    <a:pt x="1297" y="940"/>
                  </a:lnTo>
                  <a:lnTo>
                    <a:pt x="1313" y="911"/>
                  </a:lnTo>
                  <a:lnTo>
                    <a:pt x="1313" y="896"/>
                  </a:lnTo>
                  <a:lnTo>
                    <a:pt x="1326" y="896"/>
                  </a:lnTo>
                  <a:lnTo>
                    <a:pt x="1342" y="911"/>
                  </a:lnTo>
                  <a:lnTo>
                    <a:pt x="1355" y="896"/>
                  </a:lnTo>
                  <a:lnTo>
                    <a:pt x="1369" y="896"/>
                  </a:lnTo>
                  <a:lnTo>
                    <a:pt x="1413" y="896"/>
                  </a:lnTo>
                  <a:lnTo>
                    <a:pt x="1413" y="911"/>
                  </a:lnTo>
                  <a:lnTo>
                    <a:pt x="1427" y="911"/>
                  </a:lnTo>
                  <a:lnTo>
                    <a:pt x="1427" y="896"/>
                  </a:lnTo>
                  <a:lnTo>
                    <a:pt x="1441" y="896"/>
                  </a:lnTo>
                  <a:lnTo>
                    <a:pt x="1454" y="853"/>
                  </a:lnTo>
                  <a:lnTo>
                    <a:pt x="1483" y="840"/>
                  </a:lnTo>
                  <a:lnTo>
                    <a:pt x="1483" y="869"/>
                  </a:lnTo>
                  <a:lnTo>
                    <a:pt x="1499" y="869"/>
                  </a:lnTo>
                  <a:lnTo>
                    <a:pt x="1541" y="824"/>
                  </a:lnTo>
                  <a:lnTo>
                    <a:pt x="1569" y="811"/>
                  </a:lnTo>
                  <a:lnTo>
                    <a:pt x="1582" y="795"/>
                  </a:lnTo>
                  <a:lnTo>
                    <a:pt x="1598" y="781"/>
                  </a:lnTo>
                  <a:lnTo>
                    <a:pt x="1611" y="781"/>
                  </a:lnTo>
                  <a:lnTo>
                    <a:pt x="1640" y="795"/>
                  </a:lnTo>
                  <a:lnTo>
                    <a:pt x="1654" y="781"/>
                  </a:lnTo>
                  <a:lnTo>
                    <a:pt x="1640" y="768"/>
                  </a:lnTo>
                  <a:lnTo>
                    <a:pt x="1667" y="754"/>
                  </a:lnTo>
                  <a:lnTo>
                    <a:pt x="1683" y="725"/>
                  </a:lnTo>
                  <a:lnTo>
                    <a:pt x="1698" y="710"/>
                  </a:lnTo>
                  <a:lnTo>
                    <a:pt x="1712" y="710"/>
                  </a:lnTo>
                  <a:lnTo>
                    <a:pt x="1726" y="696"/>
                  </a:lnTo>
                  <a:lnTo>
                    <a:pt x="1726" y="681"/>
                  </a:lnTo>
                  <a:lnTo>
                    <a:pt x="1741" y="696"/>
                  </a:lnTo>
                  <a:lnTo>
                    <a:pt x="1753" y="696"/>
                  </a:lnTo>
                  <a:lnTo>
                    <a:pt x="1755" y="681"/>
                  </a:lnTo>
                  <a:lnTo>
                    <a:pt x="1755" y="613"/>
                  </a:lnTo>
                  <a:lnTo>
                    <a:pt x="1797" y="597"/>
                  </a:lnTo>
                  <a:lnTo>
                    <a:pt x="1813" y="555"/>
                  </a:lnTo>
                  <a:lnTo>
                    <a:pt x="1826" y="541"/>
                  </a:lnTo>
                  <a:lnTo>
                    <a:pt x="1869" y="541"/>
                  </a:lnTo>
                  <a:lnTo>
                    <a:pt x="1898" y="541"/>
                  </a:lnTo>
                  <a:lnTo>
                    <a:pt x="1914" y="496"/>
                  </a:lnTo>
                  <a:lnTo>
                    <a:pt x="1914" y="456"/>
                  </a:lnTo>
                  <a:lnTo>
                    <a:pt x="1883" y="411"/>
                  </a:lnTo>
                  <a:lnTo>
                    <a:pt x="1869" y="411"/>
                  </a:lnTo>
                  <a:lnTo>
                    <a:pt x="1869" y="397"/>
                  </a:lnTo>
                  <a:lnTo>
                    <a:pt x="1883" y="384"/>
                  </a:lnTo>
                  <a:lnTo>
                    <a:pt x="1898" y="368"/>
                  </a:lnTo>
                  <a:lnTo>
                    <a:pt x="1898" y="355"/>
                  </a:lnTo>
                  <a:lnTo>
                    <a:pt x="1869" y="355"/>
                  </a:lnTo>
                  <a:lnTo>
                    <a:pt x="1856" y="343"/>
                  </a:lnTo>
                  <a:lnTo>
                    <a:pt x="1869" y="328"/>
                  </a:lnTo>
                  <a:lnTo>
                    <a:pt x="1898" y="314"/>
                  </a:lnTo>
                  <a:lnTo>
                    <a:pt x="1914" y="299"/>
                  </a:lnTo>
                  <a:lnTo>
                    <a:pt x="1914" y="256"/>
                  </a:lnTo>
                  <a:lnTo>
                    <a:pt x="1898" y="256"/>
                  </a:lnTo>
                  <a:lnTo>
                    <a:pt x="1883" y="271"/>
                  </a:lnTo>
                  <a:lnTo>
                    <a:pt x="1856" y="271"/>
                  </a:lnTo>
                  <a:lnTo>
                    <a:pt x="1826" y="256"/>
                  </a:lnTo>
                  <a:lnTo>
                    <a:pt x="1797" y="256"/>
                  </a:lnTo>
                  <a:lnTo>
                    <a:pt x="1797" y="271"/>
                  </a:lnTo>
                  <a:lnTo>
                    <a:pt x="1786" y="256"/>
                  </a:lnTo>
                  <a:lnTo>
                    <a:pt x="1786" y="240"/>
                  </a:lnTo>
                  <a:lnTo>
                    <a:pt x="1770" y="240"/>
                  </a:lnTo>
                  <a:lnTo>
                    <a:pt x="1743" y="240"/>
                  </a:lnTo>
                  <a:lnTo>
                    <a:pt x="1743" y="256"/>
                  </a:lnTo>
                  <a:lnTo>
                    <a:pt x="1714" y="256"/>
                  </a:lnTo>
                  <a:lnTo>
                    <a:pt x="1714" y="240"/>
                  </a:lnTo>
                  <a:lnTo>
                    <a:pt x="1685" y="256"/>
                  </a:lnTo>
                  <a:lnTo>
                    <a:pt x="1669" y="240"/>
                  </a:lnTo>
                  <a:lnTo>
                    <a:pt x="1656" y="227"/>
                  </a:lnTo>
                  <a:lnTo>
                    <a:pt x="1656" y="240"/>
                  </a:lnTo>
                  <a:lnTo>
                    <a:pt x="1627" y="256"/>
                  </a:lnTo>
                  <a:lnTo>
                    <a:pt x="1582" y="227"/>
                  </a:lnTo>
                  <a:lnTo>
                    <a:pt x="1572" y="213"/>
                  </a:lnTo>
                  <a:lnTo>
                    <a:pt x="1572" y="198"/>
                  </a:lnTo>
                  <a:lnTo>
                    <a:pt x="1543" y="198"/>
                  </a:lnTo>
                  <a:lnTo>
                    <a:pt x="1514" y="227"/>
                  </a:lnTo>
                  <a:lnTo>
                    <a:pt x="1501" y="240"/>
                  </a:lnTo>
                  <a:lnTo>
                    <a:pt x="1485" y="240"/>
                  </a:lnTo>
                  <a:lnTo>
                    <a:pt x="1470" y="227"/>
                  </a:lnTo>
                  <a:lnTo>
                    <a:pt x="1456" y="240"/>
                  </a:lnTo>
                  <a:lnTo>
                    <a:pt x="1441" y="227"/>
                  </a:lnTo>
                  <a:lnTo>
                    <a:pt x="1429" y="227"/>
                  </a:lnTo>
                  <a:lnTo>
                    <a:pt x="1400" y="227"/>
                  </a:lnTo>
                  <a:lnTo>
                    <a:pt x="1382" y="227"/>
                  </a:lnTo>
                  <a:lnTo>
                    <a:pt x="1382" y="213"/>
                  </a:lnTo>
                  <a:lnTo>
                    <a:pt x="1371" y="171"/>
                  </a:lnTo>
                  <a:lnTo>
                    <a:pt x="1371" y="157"/>
                  </a:lnTo>
                  <a:lnTo>
                    <a:pt x="1344" y="157"/>
                  </a:lnTo>
                  <a:lnTo>
                    <a:pt x="1328" y="128"/>
                  </a:lnTo>
                  <a:lnTo>
                    <a:pt x="1328" y="112"/>
                  </a:lnTo>
                  <a:lnTo>
                    <a:pt x="1314" y="112"/>
                  </a:lnTo>
                  <a:lnTo>
                    <a:pt x="1301" y="128"/>
                  </a:lnTo>
                  <a:lnTo>
                    <a:pt x="1256" y="128"/>
                  </a:lnTo>
                  <a:lnTo>
                    <a:pt x="1227" y="128"/>
                  </a:lnTo>
                  <a:lnTo>
                    <a:pt x="1227" y="112"/>
                  </a:lnTo>
                  <a:lnTo>
                    <a:pt x="1227" y="83"/>
                  </a:lnTo>
                  <a:lnTo>
                    <a:pt x="1227" y="56"/>
                  </a:lnTo>
                  <a:lnTo>
                    <a:pt x="1216" y="41"/>
                  </a:lnTo>
                  <a:lnTo>
                    <a:pt x="1200" y="15"/>
                  </a:lnTo>
                  <a:lnTo>
                    <a:pt x="1185" y="0"/>
                  </a:lnTo>
                  <a:lnTo>
                    <a:pt x="1171" y="0"/>
                  </a:lnTo>
                  <a:lnTo>
                    <a:pt x="1142" y="15"/>
                  </a:lnTo>
                  <a:lnTo>
                    <a:pt x="1115" y="0"/>
                  </a:lnTo>
                  <a:lnTo>
                    <a:pt x="1099" y="0"/>
                  </a:lnTo>
                  <a:lnTo>
                    <a:pt x="1086" y="15"/>
                  </a:lnTo>
                  <a:lnTo>
                    <a:pt x="1072" y="15"/>
                  </a:lnTo>
                  <a:lnTo>
                    <a:pt x="1043" y="27"/>
                  </a:lnTo>
                  <a:lnTo>
                    <a:pt x="1027" y="15"/>
                  </a:lnTo>
                  <a:lnTo>
                    <a:pt x="1000" y="27"/>
                  </a:lnTo>
                  <a:lnTo>
                    <a:pt x="1000" y="41"/>
                  </a:lnTo>
                  <a:lnTo>
                    <a:pt x="1000" y="27"/>
                  </a:lnTo>
                  <a:lnTo>
                    <a:pt x="1000" y="56"/>
                  </a:lnTo>
                  <a:lnTo>
                    <a:pt x="971" y="56"/>
                  </a:lnTo>
                  <a:lnTo>
                    <a:pt x="958" y="56"/>
                  </a:lnTo>
                  <a:lnTo>
                    <a:pt x="942" y="56"/>
                  </a:lnTo>
                  <a:lnTo>
                    <a:pt x="927" y="48"/>
                  </a:lnTo>
                  <a:lnTo>
                    <a:pt x="901" y="48"/>
                  </a:lnTo>
                  <a:lnTo>
                    <a:pt x="884" y="48"/>
                  </a:lnTo>
                  <a:lnTo>
                    <a:pt x="863" y="68"/>
                  </a:lnTo>
                  <a:lnTo>
                    <a:pt x="863" y="95"/>
                  </a:lnTo>
                  <a:lnTo>
                    <a:pt x="853" y="128"/>
                  </a:lnTo>
                  <a:lnTo>
                    <a:pt x="868" y="159"/>
                  </a:lnTo>
                  <a:lnTo>
                    <a:pt x="863" y="169"/>
                  </a:lnTo>
                  <a:lnTo>
                    <a:pt x="863" y="202"/>
                  </a:lnTo>
                  <a:lnTo>
                    <a:pt x="857" y="198"/>
                  </a:lnTo>
                  <a:lnTo>
                    <a:pt x="828" y="171"/>
                  </a:lnTo>
                  <a:lnTo>
                    <a:pt x="814" y="171"/>
                  </a:lnTo>
                  <a:lnTo>
                    <a:pt x="801" y="184"/>
                  </a:lnTo>
                  <a:lnTo>
                    <a:pt x="756" y="171"/>
                  </a:lnTo>
                  <a:lnTo>
                    <a:pt x="744" y="171"/>
                  </a:lnTo>
                  <a:lnTo>
                    <a:pt x="725" y="184"/>
                  </a:lnTo>
                  <a:lnTo>
                    <a:pt x="721" y="202"/>
                  </a:lnTo>
                  <a:lnTo>
                    <a:pt x="715" y="213"/>
                  </a:lnTo>
                  <a:lnTo>
                    <a:pt x="698" y="174"/>
                  </a:lnTo>
                  <a:lnTo>
                    <a:pt x="682" y="169"/>
                  </a:lnTo>
                  <a:lnTo>
                    <a:pt x="667" y="202"/>
                  </a:lnTo>
                  <a:lnTo>
                    <a:pt x="659" y="184"/>
                  </a:lnTo>
                  <a:lnTo>
                    <a:pt x="645" y="171"/>
                  </a:lnTo>
                  <a:lnTo>
                    <a:pt x="614" y="171"/>
                  </a:lnTo>
                  <a:lnTo>
                    <a:pt x="599" y="184"/>
                  </a:lnTo>
                  <a:lnTo>
                    <a:pt x="558" y="184"/>
                  </a:lnTo>
                  <a:lnTo>
                    <a:pt x="543" y="171"/>
                  </a:lnTo>
                  <a:lnTo>
                    <a:pt x="529" y="171"/>
                  </a:lnTo>
                  <a:lnTo>
                    <a:pt x="473" y="157"/>
                  </a:lnTo>
                  <a:lnTo>
                    <a:pt x="446" y="140"/>
                  </a:lnTo>
                  <a:lnTo>
                    <a:pt x="401" y="128"/>
                  </a:lnTo>
                  <a:lnTo>
                    <a:pt x="360" y="128"/>
                  </a:lnTo>
                  <a:lnTo>
                    <a:pt x="314" y="140"/>
                  </a:lnTo>
                  <a:lnTo>
                    <a:pt x="289" y="140"/>
                  </a:lnTo>
                  <a:lnTo>
                    <a:pt x="259" y="138"/>
                  </a:lnTo>
                  <a:lnTo>
                    <a:pt x="232" y="153"/>
                  </a:lnTo>
                  <a:lnTo>
                    <a:pt x="227" y="169"/>
                  </a:lnTo>
                  <a:lnTo>
                    <a:pt x="211" y="184"/>
                  </a:lnTo>
                  <a:lnTo>
                    <a:pt x="201" y="198"/>
                  </a:lnTo>
                  <a:lnTo>
                    <a:pt x="186" y="184"/>
                  </a:lnTo>
                  <a:lnTo>
                    <a:pt x="168" y="184"/>
                  </a:lnTo>
                  <a:lnTo>
                    <a:pt x="159" y="213"/>
                  </a:lnTo>
                  <a:lnTo>
                    <a:pt x="163" y="217"/>
                  </a:lnTo>
                  <a:lnTo>
                    <a:pt x="157" y="227"/>
                  </a:lnTo>
                  <a:lnTo>
                    <a:pt x="143" y="240"/>
                  </a:lnTo>
                  <a:lnTo>
                    <a:pt x="157" y="256"/>
                  </a:lnTo>
                  <a:lnTo>
                    <a:pt x="186" y="285"/>
                  </a:lnTo>
                  <a:lnTo>
                    <a:pt x="199" y="299"/>
                  </a:lnTo>
                  <a:lnTo>
                    <a:pt x="186" y="314"/>
                  </a:lnTo>
                  <a:lnTo>
                    <a:pt x="186" y="328"/>
                  </a:lnTo>
                  <a:lnTo>
                    <a:pt x="199" y="343"/>
                  </a:lnTo>
                  <a:lnTo>
                    <a:pt x="199" y="368"/>
                  </a:lnTo>
                  <a:lnTo>
                    <a:pt x="199" y="384"/>
                  </a:lnTo>
                  <a:lnTo>
                    <a:pt x="186" y="384"/>
                  </a:lnTo>
                  <a:lnTo>
                    <a:pt x="170" y="384"/>
                  </a:lnTo>
                  <a:lnTo>
                    <a:pt x="157" y="411"/>
                  </a:lnTo>
                  <a:lnTo>
                    <a:pt x="128" y="427"/>
                  </a:lnTo>
                  <a:lnTo>
                    <a:pt x="87" y="467"/>
                  </a:lnTo>
                  <a:lnTo>
                    <a:pt x="71" y="483"/>
                  </a:lnTo>
                  <a:lnTo>
                    <a:pt x="56" y="512"/>
                  </a:lnTo>
                  <a:lnTo>
                    <a:pt x="71" y="555"/>
                  </a:lnTo>
                  <a:lnTo>
                    <a:pt x="71" y="584"/>
                  </a:lnTo>
                  <a:lnTo>
                    <a:pt x="56" y="584"/>
                  </a:lnTo>
                  <a:lnTo>
                    <a:pt x="44" y="584"/>
                  </a:lnTo>
                  <a:lnTo>
                    <a:pt x="15" y="626"/>
                  </a:lnTo>
                  <a:lnTo>
                    <a:pt x="0" y="667"/>
                  </a:lnTo>
                  <a:lnTo>
                    <a:pt x="0" y="696"/>
                  </a:lnTo>
                  <a:lnTo>
                    <a:pt x="29" y="725"/>
                  </a:lnTo>
                  <a:lnTo>
                    <a:pt x="56" y="739"/>
                  </a:lnTo>
                  <a:lnTo>
                    <a:pt x="87" y="739"/>
                  </a:lnTo>
                  <a:lnTo>
                    <a:pt x="143" y="739"/>
                  </a:lnTo>
                  <a:lnTo>
                    <a:pt x="170" y="754"/>
                  </a:lnTo>
                  <a:lnTo>
                    <a:pt x="199" y="768"/>
                  </a:lnTo>
                  <a:lnTo>
                    <a:pt x="242" y="754"/>
                  </a:lnTo>
                  <a:lnTo>
                    <a:pt x="256" y="739"/>
                  </a:lnTo>
                  <a:lnTo>
                    <a:pt x="287" y="754"/>
                  </a:lnTo>
                  <a:lnTo>
                    <a:pt x="300" y="768"/>
                  </a:lnTo>
                  <a:lnTo>
                    <a:pt x="327" y="754"/>
                  </a:lnTo>
                  <a:lnTo>
                    <a:pt x="358" y="725"/>
                  </a:lnTo>
                  <a:lnTo>
                    <a:pt x="384" y="725"/>
                  </a:lnTo>
                  <a:lnTo>
                    <a:pt x="413" y="725"/>
                  </a:lnTo>
                  <a:lnTo>
                    <a:pt x="428" y="725"/>
                  </a:lnTo>
                  <a:lnTo>
                    <a:pt x="444" y="696"/>
                  </a:lnTo>
                  <a:lnTo>
                    <a:pt x="457" y="696"/>
                  </a:lnTo>
                  <a:lnTo>
                    <a:pt x="484" y="696"/>
                  </a:lnTo>
                  <a:lnTo>
                    <a:pt x="484" y="681"/>
                  </a:lnTo>
                  <a:lnTo>
                    <a:pt x="500" y="696"/>
                  </a:lnTo>
                  <a:lnTo>
                    <a:pt x="515" y="696"/>
                  </a:lnTo>
                  <a:lnTo>
                    <a:pt x="556" y="681"/>
                  </a:lnTo>
                  <a:lnTo>
                    <a:pt x="570" y="667"/>
                  </a:lnTo>
                  <a:lnTo>
                    <a:pt x="585" y="655"/>
                  </a:lnTo>
                  <a:lnTo>
                    <a:pt x="626" y="655"/>
                  </a:lnTo>
                  <a:lnTo>
                    <a:pt x="626" y="667"/>
                  </a:lnTo>
                  <a:lnTo>
                    <a:pt x="657" y="667"/>
                  </a:lnTo>
                  <a:lnTo>
                    <a:pt x="671" y="681"/>
                  </a:lnTo>
                  <a:lnTo>
                    <a:pt x="686" y="696"/>
                  </a:lnTo>
                  <a:lnTo>
                    <a:pt x="698" y="681"/>
                  </a:lnTo>
                  <a:lnTo>
                    <a:pt x="713" y="681"/>
                  </a:lnTo>
                  <a:lnTo>
                    <a:pt x="727" y="696"/>
                  </a:lnTo>
                  <a:lnTo>
                    <a:pt x="754" y="710"/>
                  </a:lnTo>
                  <a:lnTo>
                    <a:pt x="754" y="696"/>
                  </a:lnTo>
                  <a:lnTo>
                    <a:pt x="785" y="710"/>
                  </a:lnTo>
                  <a:lnTo>
                    <a:pt x="785" y="725"/>
                  </a:lnTo>
                  <a:lnTo>
                    <a:pt x="785" y="739"/>
                  </a:lnTo>
                  <a:lnTo>
                    <a:pt x="799" y="739"/>
                  </a:lnTo>
                  <a:lnTo>
                    <a:pt x="799" y="768"/>
                  </a:lnTo>
                  <a:lnTo>
                    <a:pt x="799" y="795"/>
                  </a:lnTo>
                  <a:lnTo>
                    <a:pt x="799" y="811"/>
                  </a:lnTo>
                  <a:lnTo>
                    <a:pt x="812" y="811"/>
                  </a:lnTo>
                  <a:lnTo>
                    <a:pt x="826" y="811"/>
                  </a:lnTo>
                  <a:lnTo>
                    <a:pt x="841" y="840"/>
                  </a:lnTo>
                  <a:lnTo>
                    <a:pt x="841" y="869"/>
                  </a:lnTo>
                  <a:lnTo>
                    <a:pt x="857" y="869"/>
                  </a:lnTo>
                  <a:lnTo>
                    <a:pt x="870" y="869"/>
                  </a:lnTo>
                  <a:lnTo>
                    <a:pt x="870" y="880"/>
                  </a:lnTo>
                  <a:lnTo>
                    <a:pt x="870" y="896"/>
                  </a:lnTo>
                  <a:lnTo>
                    <a:pt x="884" y="911"/>
                  </a:lnTo>
                  <a:lnTo>
                    <a:pt x="899" y="925"/>
                  </a:lnTo>
                  <a:lnTo>
                    <a:pt x="913" y="940"/>
                  </a:lnTo>
                  <a:lnTo>
                    <a:pt x="913" y="95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4" name="Freeform 1137">
              <a:extLst>
                <a:ext uri="{FF2B5EF4-FFF2-40B4-BE49-F238E27FC236}">
                  <a16:creationId xmlns:a16="http://schemas.microsoft.com/office/drawing/2014/main" id="{A3110260-4B80-97CE-5BBE-D55A0094A6D2}"/>
                </a:ext>
              </a:extLst>
            </p:cNvPr>
            <p:cNvSpPr>
              <a:spLocks/>
            </p:cNvSpPr>
            <p:nvPr>
              <p:custDataLst>
                <p:tags r:id="rId75"/>
              </p:custDataLst>
            </p:nvPr>
          </p:nvSpPr>
          <p:spPr bwMode="auto">
            <a:xfrm>
              <a:off x="4720986" y="4187447"/>
              <a:ext cx="910431" cy="377389"/>
            </a:xfrm>
            <a:custGeom>
              <a:avLst/>
              <a:gdLst>
                <a:gd name="T0" fmla="*/ 852073 w 834"/>
                <a:gd name="T1" fmla="*/ 362539 h 386"/>
                <a:gd name="T2" fmla="*/ 833190 w 834"/>
                <a:gd name="T3" fmla="*/ 362539 h 386"/>
                <a:gd name="T4" fmla="*/ 783624 w 834"/>
                <a:gd name="T5" fmla="*/ 362539 h 386"/>
                <a:gd name="T6" fmla="*/ 730516 w 834"/>
                <a:gd name="T7" fmla="*/ 362539 h 386"/>
                <a:gd name="T8" fmla="*/ 698652 w 834"/>
                <a:gd name="T9" fmla="*/ 393191 h 386"/>
                <a:gd name="T10" fmla="*/ 645545 w 834"/>
                <a:gd name="T11" fmla="*/ 407988 h 386"/>
                <a:gd name="T12" fmla="*/ 595979 w 834"/>
                <a:gd name="T13" fmla="*/ 393191 h 386"/>
                <a:gd name="T14" fmla="*/ 561754 w 834"/>
                <a:gd name="T15" fmla="*/ 393191 h 386"/>
                <a:gd name="T16" fmla="*/ 492125 w 834"/>
                <a:gd name="T17" fmla="*/ 362539 h 386"/>
                <a:gd name="T18" fmla="*/ 426036 w 834"/>
                <a:gd name="T19" fmla="*/ 362539 h 386"/>
                <a:gd name="T20" fmla="*/ 374109 w 834"/>
                <a:gd name="T21" fmla="*/ 331887 h 386"/>
                <a:gd name="T22" fmla="*/ 338705 w 834"/>
                <a:gd name="T23" fmla="*/ 286437 h 386"/>
                <a:gd name="T24" fmla="*/ 272616 w 834"/>
                <a:gd name="T25" fmla="*/ 286437 h 386"/>
                <a:gd name="T26" fmla="*/ 220689 w 834"/>
                <a:gd name="T27" fmla="*/ 272697 h 386"/>
                <a:gd name="T28" fmla="*/ 169942 w 834"/>
                <a:gd name="T29" fmla="*/ 303349 h 386"/>
                <a:gd name="T30" fmla="*/ 151060 w 834"/>
                <a:gd name="T31" fmla="*/ 272697 h 386"/>
                <a:gd name="T32" fmla="*/ 50747 w 834"/>
                <a:gd name="T33" fmla="*/ 257899 h 386"/>
                <a:gd name="T34" fmla="*/ 16522 w 834"/>
                <a:gd name="T35" fmla="*/ 227247 h 386"/>
                <a:gd name="T36" fmla="*/ 16522 w 834"/>
                <a:gd name="T37" fmla="*/ 196595 h 386"/>
                <a:gd name="T38" fmla="*/ 50747 w 834"/>
                <a:gd name="T39" fmla="*/ 165943 h 386"/>
                <a:gd name="T40" fmla="*/ 101493 w 834"/>
                <a:gd name="T41" fmla="*/ 196595 h 386"/>
                <a:gd name="T42" fmla="*/ 151060 w 834"/>
                <a:gd name="T43" fmla="*/ 196595 h 386"/>
                <a:gd name="T44" fmla="*/ 201807 w 834"/>
                <a:gd name="T45" fmla="*/ 196595 h 386"/>
                <a:gd name="T46" fmla="*/ 254914 w 834"/>
                <a:gd name="T47" fmla="*/ 179684 h 386"/>
                <a:gd name="T48" fmla="*/ 304480 w 834"/>
                <a:gd name="T49" fmla="*/ 196595 h 386"/>
                <a:gd name="T50" fmla="*/ 374109 w 834"/>
                <a:gd name="T51" fmla="*/ 179684 h 386"/>
                <a:gd name="T52" fmla="*/ 410694 w 834"/>
                <a:gd name="T53" fmla="*/ 179684 h 386"/>
                <a:gd name="T54" fmla="*/ 457900 w 834"/>
                <a:gd name="T55" fmla="*/ 211393 h 386"/>
                <a:gd name="T56" fmla="*/ 476783 w 834"/>
                <a:gd name="T57" fmla="*/ 227247 h 386"/>
                <a:gd name="T58" fmla="*/ 492125 w 834"/>
                <a:gd name="T59" fmla="*/ 196595 h 386"/>
                <a:gd name="T60" fmla="*/ 476783 w 834"/>
                <a:gd name="T61" fmla="*/ 151146 h 386"/>
                <a:gd name="T62" fmla="*/ 457900 w 834"/>
                <a:gd name="T63" fmla="*/ 89842 h 386"/>
                <a:gd name="T64" fmla="*/ 542872 w 834"/>
                <a:gd name="T65" fmla="*/ 59190 h 386"/>
                <a:gd name="T66" fmla="*/ 577096 w 834"/>
                <a:gd name="T67" fmla="*/ 44392 h 386"/>
                <a:gd name="T68" fmla="*/ 611321 w 834"/>
                <a:gd name="T69" fmla="*/ 30652 h 386"/>
                <a:gd name="T70" fmla="*/ 698652 w 834"/>
                <a:gd name="T71" fmla="*/ 44392 h 386"/>
                <a:gd name="T72" fmla="*/ 713994 w 834"/>
                <a:gd name="T73" fmla="*/ 0 h 386"/>
                <a:gd name="T74" fmla="*/ 783624 w 834"/>
                <a:gd name="T75" fmla="*/ 0 h 386"/>
                <a:gd name="T76" fmla="*/ 833190 w 834"/>
                <a:gd name="T77" fmla="*/ 13741 h 386"/>
                <a:gd name="T78" fmla="*/ 902819 w 834"/>
                <a:gd name="T79" fmla="*/ 30652 h 386"/>
                <a:gd name="T80" fmla="*/ 937044 w 834"/>
                <a:gd name="T81" fmla="*/ 59190 h 386"/>
                <a:gd name="T82" fmla="*/ 984250 w 834"/>
                <a:gd name="T83" fmla="*/ 73987 h 386"/>
                <a:gd name="T84" fmla="*/ 971268 w 834"/>
                <a:gd name="T85" fmla="*/ 120494 h 386"/>
                <a:gd name="T86" fmla="*/ 971268 w 834"/>
                <a:gd name="T87" fmla="*/ 196595 h 386"/>
                <a:gd name="T88" fmla="*/ 952386 w 834"/>
                <a:gd name="T89" fmla="*/ 196595 h 386"/>
                <a:gd name="T90" fmla="*/ 918161 w 834"/>
                <a:gd name="T91" fmla="*/ 211393 h 386"/>
                <a:gd name="T92" fmla="*/ 937044 w 834"/>
                <a:gd name="T93" fmla="*/ 257899 h 386"/>
                <a:gd name="T94" fmla="*/ 902819 w 834"/>
                <a:gd name="T95" fmla="*/ 317089 h 386"/>
                <a:gd name="T96" fmla="*/ 867415 w 834"/>
                <a:gd name="T97" fmla="*/ 362539 h 386"/>
                <a:gd name="T98" fmla="*/ 867415 w 834"/>
                <a:gd name="T99" fmla="*/ 347741 h 38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34" h="386">
                  <a:moveTo>
                    <a:pt x="735" y="329"/>
                  </a:moveTo>
                  <a:lnTo>
                    <a:pt x="735" y="343"/>
                  </a:lnTo>
                  <a:lnTo>
                    <a:pt x="722" y="343"/>
                  </a:lnTo>
                  <a:lnTo>
                    <a:pt x="722" y="359"/>
                  </a:lnTo>
                  <a:lnTo>
                    <a:pt x="706" y="359"/>
                  </a:lnTo>
                  <a:lnTo>
                    <a:pt x="706" y="343"/>
                  </a:lnTo>
                  <a:lnTo>
                    <a:pt x="693" y="343"/>
                  </a:lnTo>
                  <a:lnTo>
                    <a:pt x="677" y="343"/>
                  </a:lnTo>
                  <a:lnTo>
                    <a:pt x="664" y="343"/>
                  </a:lnTo>
                  <a:lnTo>
                    <a:pt x="648" y="343"/>
                  </a:lnTo>
                  <a:lnTo>
                    <a:pt x="635" y="343"/>
                  </a:lnTo>
                  <a:lnTo>
                    <a:pt x="619" y="343"/>
                  </a:lnTo>
                  <a:lnTo>
                    <a:pt x="605" y="343"/>
                  </a:lnTo>
                  <a:lnTo>
                    <a:pt x="605" y="359"/>
                  </a:lnTo>
                  <a:lnTo>
                    <a:pt x="592" y="372"/>
                  </a:lnTo>
                  <a:lnTo>
                    <a:pt x="576" y="372"/>
                  </a:lnTo>
                  <a:lnTo>
                    <a:pt x="561" y="372"/>
                  </a:lnTo>
                  <a:lnTo>
                    <a:pt x="547" y="386"/>
                  </a:lnTo>
                  <a:lnTo>
                    <a:pt x="534" y="386"/>
                  </a:lnTo>
                  <a:lnTo>
                    <a:pt x="518" y="372"/>
                  </a:lnTo>
                  <a:lnTo>
                    <a:pt x="505" y="372"/>
                  </a:lnTo>
                  <a:lnTo>
                    <a:pt x="489" y="372"/>
                  </a:lnTo>
                  <a:lnTo>
                    <a:pt x="476" y="359"/>
                  </a:lnTo>
                  <a:lnTo>
                    <a:pt x="476" y="372"/>
                  </a:lnTo>
                  <a:lnTo>
                    <a:pt x="446" y="359"/>
                  </a:lnTo>
                  <a:lnTo>
                    <a:pt x="433" y="359"/>
                  </a:lnTo>
                  <a:lnTo>
                    <a:pt x="417" y="343"/>
                  </a:lnTo>
                  <a:lnTo>
                    <a:pt x="388" y="343"/>
                  </a:lnTo>
                  <a:lnTo>
                    <a:pt x="375" y="343"/>
                  </a:lnTo>
                  <a:lnTo>
                    <a:pt x="361" y="343"/>
                  </a:lnTo>
                  <a:lnTo>
                    <a:pt x="348" y="343"/>
                  </a:lnTo>
                  <a:lnTo>
                    <a:pt x="332" y="329"/>
                  </a:lnTo>
                  <a:lnTo>
                    <a:pt x="317" y="314"/>
                  </a:lnTo>
                  <a:lnTo>
                    <a:pt x="317" y="300"/>
                  </a:lnTo>
                  <a:lnTo>
                    <a:pt x="303" y="287"/>
                  </a:lnTo>
                  <a:lnTo>
                    <a:pt x="287" y="271"/>
                  </a:lnTo>
                  <a:lnTo>
                    <a:pt x="258" y="271"/>
                  </a:lnTo>
                  <a:lnTo>
                    <a:pt x="245" y="271"/>
                  </a:lnTo>
                  <a:lnTo>
                    <a:pt x="231" y="271"/>
                  </a:lnTo>
                  <a:lnTo>
                    <a:pt x="216" y="271"/>
                  </a:lnTo>
                  <a:lnTo>
                    <a:pt x="200" y="258"/>
                  </a:lnTo>
                  <a:lnTo>
                    <a:pt x="187" y="258"/>
                  </a:lnTo>
                  <a:lnTo>
                    <a:pt x="187" y="271"/>
                  </a:lnTo>
                  <a:lnTo>
                    <a:pt x="159" y="287"/>
                  </a:lnTo>
                  <a:lnTo>
                    <a:pt x="144" y="287"/>
                  </a:lnTo>
                  <a:lnTo>
                    <a:pt x="128" y="287"/>
                  </a:lnTo>
                  <a:lnTo>
                    <a:pt x="128" y="271"/>
                  </a:lnTo>
                  <a:lnTo>
                    <a:pt x="128" y="258"/>
                  </a:lnTo>
                  <a:lnTo>
                    <a:pt x="115" y="258"/>
                  </a:lnTo>
                  <a:lnTo>
                    <a:pt x="59" y="258"/>
                  </a:lnTo>
                  <a:lnTo>
                    <a:pt x="43" y="244"/>
                  </a:lnTo>
                  <a:lnTo>
                    <a:pt x="29" y="229"/>
                  </a:lnTo>
                  <a:lnTo>
                    <a:pt x="14" y="229"/>
                  </a:lnTo>
                  <a:lnTo>
                    <a:pt x="14" y="215"/>
                  </a:lnTo>
                  <a:lnTo>
                    <a:pt x="0" y="215"/>
                  </a:lnTo>
                  <a:lnTo>
                    <a:pt x="0" y="200"/>
                  </a:lnTo>
                  <a:lnTo>
                    <a:pt x="14" y="186"/>
                  </a:lnTo>
                  <a:lnTo>
                    <a:pt x="14" y="170"/>
                  </a:lnTo>
                  <a:lnTo>
                    <a:pt x="29" y="157"/>
                  </a:lnTo>
                  <a:lnTo>
                    <a:pt x="43" y="157"/>
                  </a:lnTo>
                  <a:lnTo>
                    <a:pt x="59" y="170"/>
                  </a:lnTo>
                  <a:lnTo>
                    <a:pt x="72" y="186"/>
                  </a:lnTo>
                  <a:lnTo>
                    <a:pt x="86" y="186"/>
                  </a:lnTo>
                  <a:lnTo>
                    <a:pt x="99" y="200"/>
                  </a:lnTo>
                  <a:lnTo>
                    <a:pt x="115" y="186"/>
                  </a:lnTo>
                  <a:lnTo>
                    <a:pt x="128" y="186"/>
                  </a:lnTo>
                  <a:lnTo>
                    <a:pt x="144" y="157"/>
                  </a:lnTo>
                  <a:lnTo>
                    <a:pt x="171" y="170"/>
                  </a:lnTo>
                  <a:lnTo>
                    <a:pt x="171" y="186"/>
                  </a:lnTo>
                  <a:lnTo>
                    <a:pt x="187" y="186"/>
                  </a:lnTo>
                  <a:lnTo>
                    <a:pt x="200" y="186"/>
                  </a:lnTo>
                  <a:lnTo>
                    <a:pt x="216" y="170"/>
                  </a:lnTo>
                  <a:lnTo>
                    <a:pt x="231" y="186"/>
                  </a:lnTo>
                  <a:lnTo>
                    <a:pt x="245" y="186"/>
                  </a:lnTo>
                  <a:lnTo>
                    <a:pt x="258" y="186"/>
                  </a:lnTo>
                  <a:lnTo>
                    <a:pt x="274" y="170"/>
                  </a:lnTo>
                  <a:lnTo>
                    <a:pt x="287" y="170"/>
                  </a:lnTo>
                  <a:lnTo>
                    <a:pt x="317" y="170"/>
                  </a:lnTo>
                  <a:lnTo>
                    <a:pt x="332" y="170"/>
                  </a:lnTo>
                  <a:lnTo>
                    <a:pt x="348" y="186"/>
                  </a:lnTo>
                  <a:lnTo>
                    <a:pt x="348" y="170"/>
                  </a:lnTo>
                  <a:lnTo>
                    <a:pt x="361" y="170"/>
                  </a:lnTo>
                  <a:lnTo>
                    <a:pt x="388" y="186"/>
                  </a:lnTo>
                  <a:lnTo>
                    <a:pt x="388" y="200"/>
                  </a:lnTo>
                  <a:lnTo>
                    <a:pt x="388" y="215"/>
                  </a:lnTo>
                  <a:lnTo>
                    <a:pt x="404" y="229"/>
                  </a:lnTo>
                  <a:lnTo>
                    <a:pt x="404" y="215"/>
                  </a:lnTo>
                  <a:lnTo>
                    <a:pt x="417" y="215"/>
                  </a:lnTo>
                  <a:lnTo>
                    <a:pt x="417" y="200"/>
                  </a:lnTo>
                  <a:lnTo>
                    <a:pt x="417" y="186"/>
                  </a:lnTo>
                  <a:lnTo>
                    <a:pt x="404" y="170"/>
                  </a:lnTo>
                  <a:lnTo>
                    <a:pt x="404" y="157"/>
                  </a:lnTo>
                  <a:lnTo>
                    <a:pt x="404" y="143"/>
                  </a:lnTo>
                  <a:lnTo>
                    <a:pt x="388" y="128"/>
                  </a:lnTo>
                  <a:lnTo>
                    <a:pt x="388" y="114"/>
                  </a:lnTo>
                  <a:lnTo>
                    <a:pt x="388" y="85"/>
                  </a:lnTo>
                  <a:lnTo>
                    <a:pt x="433" y="85"/>
                  </a:lnTo>
                  <a:lnTo>
                    <a:pt x="446" y="70"/>
                  </a:lnTo>
                  <a:lnTo>
                    <a:pt x="460" y="56"/>
                  </a:lnTo>
                  <a:lnTo>
                    <a:pt x="460" y="42"/>
                  </a:lnTo>
                  <a:lnTo>
                    <a:pt x="476" y="42"/>
                  </a:lnTo>
                  <a:lnTo>
                    <a:pt x="489" y="42"/>
                  </a:lnTo>
                  <a:lnTo>
                    <a:pt x="505" y="42"/>
                  </a:lnTo>
                  <a:lnTo>
                    <a:pt x="505" y="29"/>
                  </a:lnTo>
                  <a:lnTo>
                    <a:pt x="518" y="29"/>
                  </a:lnTo>
                  <a:lnTo>
                    <a:pt x="534" y="42"/>
                  </a:lnTo>
                  <a:lnTo>
                    <a:pt x="561" y="42"/>
                  </a:lnTo>
                  <a:lnTo>
                    <a:pt x="592" y="42"/>
                  </a:lnTo>
                  <a:lnTo>
                    <a:pt x="605" y="29"/>
                  </a:lnTo>
                  <a:lnTo>
                    <a:pt x="605" y="13"/>
                  </a:lnTo>
                  <a:lnTo>
                    <a:pt x="605" y="0"/>
                  </a:lnTo>
                  <a:lnTo>
                    <a:pt x="619" y="0"/>
                  </a:lnTo>
                  <a:lnTo>
                    <a:pt x="648" y="0"/>
                  </a:lnTo>
                  <a:lnTo>
                    <a:pt x="664" y="0"/>
                  </a:lnTo>
                  <a:lnTo>
                    <a:pt x="677" y="0"/>
                  </a:lnTo>
                  <a:lnTo>
                    <a:pt x="693" y="13"/>
                  </a:lnTo>
                  <a:lnTo>
                    <a:pt x="706" y="13"/>
                  </a:lnTo>
                  <a:lnTo>
                    <a:pt x="735" y="13"/>
                  </a:lnTo>
                  <a:lnTo>
                    <a:pt x="751" y="29"/>
                  </a:lnTo>
                  <a:lnTo>
                    <a:pt x="765" y="29"/>
                  </a:lnTo>
                  <a:lnTo>
                    <a:pt x="765" y="42"/>
                  </a:lnTo>
                  <a:lnTo>
                    <a:pt x="778" y="56"/>
                  </a:lnTo>
                  <a:lnTo>
                    <a:pt x="794" y="56"/>
                  </a:lnTo>
                  <a:lnTo>
                    <a:pt x="807" y="56"/>
                  </a:lnTo>
                  <a:lnTo>
                    <a:pt x="823" y="56"/>
                  </a:lnTo>
                  <a:lnTo>
                    <a:pt x="834" y="70"/>
                  </a:lnTo>
                  <a:lnTo>
                    <a:pt x="823" y="85"/>
                  </a:lnTo>
                  <a:lnTo>
                    <a:pt x="834" y="114"/>
                  </a:lnTo>
                  <a:lnTo>
                    <a:pt x="823" y="114"/>
                  </a:lnTo>
                  <a:lnTo>
                    <a:pt x="834" y="143"/>
                  </a:lnTo>
                  <a:lnTo>
                    <a:pt x="834" y="170"/>
                  </a:lnTo>
                  <a:lnTo>
                    <a:pt x="823" y="186"/>
                  </a:lnTo>
                  <a:lnTo>
                    <a:pt x="823" y="200"/>
                  </a:lnTo>
                  <a:lnTo>
                    <a:pt x="807" y="200"/>
                  </a:lnTo>
                  <a:lnTo>
                    <a:pt x="807" y="186"/>
                  </a:lnTo>
                  <a:lnTo>
                    <a:pt x="794" y="186"/>
                  </a:lnTo>
                  <a:lnTo>
                    <a:pt x="778" y="186"/>
                  </a:lnTo>
                  <a:lnTo>
                    <a:pt x="778" y="200"/>
                  </a:lnTo>
                  <a:lnTo>
                    <a:pt x="794" y="215"/>
                  </a:lnTo>
                  <a:lnTo>
                    <a:pt x="794" y="229"/>
                  </a:lnTo>
                  <a:lnTo>
                    <a:pt x="794" y="244"/>
                  </a:lnTo>
                  <a:lnTo>
                    <a:pt x="778" y="244"/>
                  </a:lnTo>
                  <a:lnTo>
                    <a:pt x="778" y="271"/>
                  </a:lnTo>
                  <a:lnTo>
                    <a:pt x="765" y="300"/>
                  </a:lnTo>
                  <a:lnTo>
                    <a:pt x="751" y="300"/>
                  </a:lnTo>
                  <a:lnTo>
                    <a:pt x="735" y="329"/>
                  </a:lnTo>
                  <a:lnTo>
                    <a:pt x="735" y="343"/>
                  </a:lnTo>
                  <a:lnTo>
                    <a:pt x="735" y="329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5" name="Freeform 1138">
              <a:extLst>
                <a:ext uri="{FF2B5EF4-FFF2-40B4-BE49-F238E27FC236}">
                  <a16:creationId xmlns:a16="http://schemas.microsoft.com/office/drawing/2014/main" id="{3EF5D7DE-4A4D-FA2A-815E-67151076FDF0}"/>
                </a:ext>
              </a:extLst>
            </p:cNvPr>
            <p:cNvSpPr>
              <a:spLocks/>
            </p:cNvSpPr>
            <p:nvPr>
              <p:custDataLst>
                <p:tags r:id="rId76"/>
              </p:custDataLst>
            </p:nvPr>
          </p:nvSpPr>
          <p:spPr bwMode="auto">
            <a:xfrm>
              <a:off x="4067533" y="3648531"/>
              <a:ext cx="359767" cy="340678"/>
            </a:xfrm>
            <a:custGeom>
              <a:avLst/>
              <a:gdLst>
                <a:gd name="T0" fmla="*/ 354964 w 332"/>
                <a:gd name="T1" fmla="*/ 61917 h 345"/>
                <a:gd name="T2" fmla="*/ 320990 w 332"/>
                <a:gd name="T3" fmla="*/ 30959 h 345"/>
                <a:gd name="T4" fmla="*/ 289360 w 332"/>
                <a:gd name="T5" fmla="*/ 44837 h 345"/>
                <a:gd name="T6" fmla="*/ 270616 w 332"/>
                <a:gd name="T7" fmla="*/ 30959 h 345"/>
                <a:gd name="T8" fmla="*/ 205012 w 332"/>
                <a:gd name="T9" fmla="*/ 13878 h 345"/>
                <a:gd name="T10" fmla="*/ 186268 w 332"/>
                <a:gd name="T11" fmla="*/ 44837 h 345"/>
                <a:gd name="T12" fmla="*/ 134722 w 332"/>
                <a:gd name="T13" fmla="*/ 44837 h 345"/>
                <a:gd name="T14" fmla="*/ 118321 w 332"/>
                <a:gd name="T15" fmla="*/ 30959 h 345"/>
                <a:gd name="T16" fmla="*/ 84348 w 332"/>
                <a:gd name="T17" fmla="*/ 13878 h 345"/>
                <a:gd name="T18" fmla="*/ 65604 w 332"/>
                <a:gd name="T19" fmla="*/ 0 h 345"/>
                <a:gd name="T20" fmla="*/ 31630 w 332"/>
                <a:gd name="T21" fmla="*/ 0 h 345"/>
                <a:gd name="T22" fmla="*/ 0 w 332"/>
                <a:gd name="T23" fmla="*/ 30959 h 345"/>
                <a:gd name="T24" fmla="*/ 0 w 332"/>
                <a:gd name="T25" fmla="*/ 61917 h 345"/>
                <a:gd name="T26" fmla="*/ 18744 w 332"/>
                <a:gd name="T27" fmla="*/ 90741 h 345"/>
                <a:gd name="T28" fmla="*/ 31630 w 332"/>
                <a:gd name="T29" fmla="*/ 107821 h 345"/>
                <a:gd name="T30" fmla="*/ 50374 w 332"/>
                <a:gd name="T31" fmla="*/ 121699 h 345"/>
                <a:gd name="T32" fmla="*/ 65604 w 332"/>
                <a:gd name="T33" fmla="*/ 136645 h 345"/>
                <a:gd name="T34" fmla="*/ 84348 w 332"/>
                <a:gd name="T35" fmla="*/ 152658 h 345"/>
                <a:gd name="T36" fmla="*/ 118321 w 332"/>
                <a:gd name="T37" fmla="*/ 181481 h 345"/>
                <a:gd name="T38" fmla="*/ 149952 w 332"/>
                <a:gd name="T39" fmla="*/ 181481 h 345"/>
                <a:gd name="T40" fmla="*/ 149952 w 332"/>
                <a:gd name="T41" fmla="*/ 229520 h 345"/>
                <a:gd name="T42" fmla="*/ 149952 w 332"/>
                <a:gd name="T43" fmla="*/ 260479 h 345"/>
                <a:gd name="T44" fmla="*/ 186268 w 332"/>
                <a:gd name="T45" fmla="*/ 260479 h 345"/>
                <a:gd name="T46" fmla="*/ 205012 w 332"/>
                <a:gd name="T47" fmla="*/ 244466 h 345"/>
                <a:gd name="T48" fmla="*/ 220241 w 332"/>
                <a:gd name="T49" fmla="*/ 275424 h 345"/>
                <a:gd name="T50" fmla="*/ 236642 w 332"/>
                <a:gd name="T51" fmla="*/ 306383 h 345"/>
                <a:gd name="T52" fmla="*/ 253043 w 332"/>
                <a:gd name="T53" fmla="*/ 320261 h 345"/>
                <a:gd name="T54" fmla="*/ 289360 w 332"/>
                <a:gd name="T55" fmla="*/ 351219 h 345"/>
                <a:gd name="T56" fmla="*/ 304589 w 332"/>
                <a:gd name="T57" fmla="*/ 351219 h 345"/>
                <a:gd name="T58" fmla="*/ 325676 w 332"/>
                <a:gd name="T59" fmla="*/ 349084 h 345"/>
                <a:gd name="T60" fmla="*/ 325676 w 332"/>
                <a:gd name="T61" fmla="*/ 306383 h 345"/>
                <a:gd name="T62" fmla="*/ 325676 w 332"/>
                <a:gd name="T63" fmla="*/ 275424 h 345"/>
                <a:gd name="T64" fmla="*/ 357307 w 332"/>
                <a:gd name="T65" fmla="*/ 244466 h 345"/>
                <a:gd name="T66" fmla="*/ 370193 w 332"/>
                <a:gd name="T67" fmla="*/ 229520 h 345"/>
                <a:gd name="T68" fmla="*/ 388937 w 332"/>
                <a:gd name="T69" fmla="*/ 212440 h 345"/>
                <a:gd name="T70" fmla="*/ 388937 w 332"/>
                <a:gd name="T71" fmla="*/ 181481 h 345"/>
                <a:gd name="T72" fmla="*/ 388937 w 332"/>
                <a:gd name="T73" fmla="*/ 152658 h 345"/>
                <a:gd name="T74" fmla="*/ 388937 w 332"/>
                <a:gd name="T75" fmla="*/ 121699 h 345"/>
                <a:gd name="T76" fmla="*/ 388937 w 332"/>
                <a:gd name="T77" fmla="*/ 90741 h 3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32" h="345">
                  <a:moveTo>
                    <a:pt x="332" y="85"/>
                  </a:moveTo>
                  <a:lnTo>
                    <a:pt x="303" y="58"/>
                  </a:lnTo>
                  <a:lnTo>
                    <a:pt x="289" y="42"/>
                  </a:lnTo>
                  <a:lnTo>
                    <a:pt x="274" y="29"/>
                  </a:lnTo>
                  <a:lnTo>
                    <a:pt x="260" y="29"/>
                  </a:lnTo>
                  <a:lnTo>
                    <a:pt x="247" y="42"/>
                  </a:lnTo>
                  <a:lnTo>
                    <a:pt x="231" y="42"/>
                  </a:lnTo>
                  <a:lnTo>
                    <a:pt x="231" y="29"/>
                  </a:lnTo>
                  <a:lnTo>
                    <a:pt x="188" y="13"/>
                  </a:lnTo>
                  <a:lnTo>
                    <a:pt x="175" y="13"/>
                  </a:lnTo>
                  <a:lnTo>
                    <a:pt x="159" y="29"/>
                  </a:lnTo>
                  <a:lnTo>
                    <a:pt x="159" y="42"/>
                  </a:lnTo>
                  <a:lnTo>
                    <a:pt x="128" y="42"/>
                  </a:lnTo>
                  <a:lnTo>
                    <a:pt x="115" y="42"/>
                  </a:lnTo>
                  <a:lnTo>
                    <a:pt x="101" y="42"/>
                  </a:lnTo>
                  <a:lnTo>
                    <a:pt x="101" y="29"/>
                  </a:lnTo>
                  <a:lnTo>
                    <a:pt x="88" y="13"/>
                  </a:lnTo>
                  <a:lnTo>
                    <a:pt x="72" y="13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3" y="13"/>
                  </a:lnTo>
                  <a:lnTo>
                    <a:pt x="27" y="0"/>
                  </a:lnTo>
                  <a:lnTo>
                    <a:pt x="27" y="13"/>
                  </a:lnTo>
                  <a:lnTo>
                    <a:pt x="0" y="29"/>
                  </a:lnTo>
                  <a:lnTo>
                    <a:pt x="0" y="42"/>
                  </a:lnTo>
                  <a:lnTo>
                    <a:pt x="0" y="58"/>
                  </a:lnTo>
                  <a:lnTo>
                    <a:pt x="0" y="71"/>
                  </a:lnTo>
                  <a:lnTo>
                    <a:pt x="16" y="85"/>
                  </a:lnTo>
                  <a:lnTo>
                    <a:pt x="16" y="101"/>
                  </a:lnTo>
                  <a:lnTo>
                    <a:pt x="27" y="101"/>
                  </a:lnTo>
                  <a:lnTo>
                    <a:pt x="43" y="101"/>
                  </a:lnTo>
                  <a:lnTo>
                    <a:pt x="43" y="114"/>
                  </a:lnTo>
                  <a:lnTo>
                    <a:pt x="43" y="128"/>
                  </a:lnTo>
                  <a:lnTo>
                    <a:pt x="56" y="128"/>
                  </a:lnTo>
                  <a:lnTo>
                    <a:pt x="72" y="128"/>
                  </a:lnTo>
                  <a:lnTo>
                    <a:pt x="72" y="143"/>
                  </a:lnTo>
                  <a:lnTo>
                    <a:pt x="88" y="170"/>
                  </a:lnTo>
                  <a:lnTo>
                    <a:pt x="101" y="170"/>
                  </a:lnTo>
                  <a:lnTo>
                    <a:pt x="115" y="170"/>
                  </a:lnTo>
                  <a:lnTo>
                    <a:pt x="128" y="170"/>
                  </a:lnTo>
                  <a:lnTo>
                    <a:pt x="128" y="199"/>
                  </a:lnTo>
                  <a:lnTo>
                    <a:pt x="128" y="215"/>
                  </a:lnTo>
                  <a:lnTo>
                    <a:pt x="115" y="229"/>
                  </a:lnTo>
                  <a:lnTo>
                    <a:pt x="128" y="244"/>
                  </a:lnTo>
                  <a:lnTo>
                    <a:pt x="144" y="244"/>
                  </a:lnTo>
                  <a:lnTo>
                    <a:pt x="159" y="244"/>
                  </a:lnTo>
                  <a:lnTo>
                    <a:pt x="159" y="229"/>
                  </a:lnTo>
                  <a:lnTo>
                    <a:pt x="175" y="229"/>
                  </a:lnTo>
                  <a:lnTo>
                    <a:pt x="175" y="244"/>
                  </a:lnTo>
                  <a:lnTo>
                    <a:pt x="188" y="258"/>
                  </a:lnTo>
                  <a:lnTo>
                    <a:pt x="188" y="273"/>
                  </a:lnTo>
                  <a:lnTo>
                    <a:pt x="202" y="287"/>
                  </a:lnTo>
                  <a:lnTo>
                    <a:pt x="202" y="300"/>
                  </a:lnTo>
                  <a:lnTo>
                    <a:pt x="216" y="300"/>
                  </a:lnTo>
                  <a:lnTo>
                    <a:pt x="231" y="316"/>
                  </a:lnTo>
                  <a:lnTo>
                    <a:pt x="247" y="329"/>
                  </a:lnTo>
                  <a:lnTo>
                    <a:pt x="247" y="345"/>
                  </a:lnTo>
                  <a:lnTo>
                    <a:pt x="260" y="329"/>
                  </a:lnTo>
                  <a:lnTo>
                    <a:pt x="274" y="329"/>
                  </a:lnTo>
                  <a:lnTo>
                    <a:pt x="278" y="327"/>
                  </a:lnTo>
                  <a:lnTo>
                    <a:pt x="283" y="302"/>
                  </a:lnTo>
                  <a:lnTo>
                    <a:pt x="278" y="287"/>
                  </a:lnTo>
                  <a:lnTo>
                    <a:pt x="278" y="273"/>
                  </a:lnTo>
                  <a:lnTo>
                    <a:pt x="278" y="258"/>
                  </a:lnTo>
                  <a:lnTo>
                    <a:pt x="291" y="244"/>
                  </a:lnTo>
                  <a:lnTo>
                    <a:pt x="305" y="229"/>
                  </a:lnTo>
                  <a:lnTo>
                    <a:pt x="316" y="229"/>
                  </a:lnTo>
                  <a:lnTo>
                    <a:pt x="316" y="215"/>
                  </a:lnTo>
                  <a:lnTo>
                    <a:pt x="316" y="199"/>
                  </a:lnTo>
                  <a:lnTo>
                    <a:pt x="332" y="199"/>
                  </a:lnTo>
                  <a:lnTo>
                    <a:pt x="332" y="186"/>
                  </a:lnTo>
                  <a:lnTo>
                    <a:pt x="332" y="170"/>
                  </a:lnTo>
                  <a:lnTo>
                    <a:pt x="316" y="170"/>
                  </a:lnTo>
                  <a:lnTo>
                    <a:pt x="332" y="143"/>
                  </a:lnTo>
                  <a:lnTo>
                    <a:pt x="332" y="128"/>
                  </a:lnTo>
                  <a:lnTo>
                    <a:pt x="332" y="114"/>
                  </a:lnTo>
                  <a:lnTo>
                    <a:pt x="332" y="101"/>
                  </a:lnTo>
                  <a:lnTo>
                    <a:pt x="332" y="85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6" name="Freeform 1139">
              <a:extLst>
                <a:ext uri="{FF2B5EF4-FFF2-40B4-BE49-F238E27FC236}">
                  <a16:creationId xmlns:a16="http://schemas.microsoft.com/office/drawing/2014/main" id="{2BCBDF6B-15D1-F780-A598-2518EDA35620}"/>
                </a:ext>
              </a:extLst>
            </p:cNvPr>
            <p:cNvSpPr>
              <a:spLocks/>
            </p:cNvSpPr>
            <p:nvPr>
              <p:custDataLst>
                <p:tags r:id="rId77"/>
              </p:custDataLst>
            </p:nvPr>
          </p:nvSpPr>
          <p:spPr bwMode="auto">
            <a:xfrm>
              <a:off x="4243746" y="3398897"/>
              <a:ext cx="424378" cy="355362"/>
            </a:xfrm>
            <a:custGeom>
              <a:avLst/>
              <a:gdLst>
                <a:gd name="T0" fmla="*/ 407026 w 390"/>
                <a:gd name="T1" fmla="*/ 59927 h 359"/>
                <a:gd name="T2" fmla="*/ 390557 w 390"/>
                <a:gd name="T3" fmla="*/ 0 h 359"/>
                <a:gd name="T4" fmla="*/ 358795 w 390"/>
                <a:gd name="T5" fmla="*/ 13912 h 359"/>
                <a:gd name="T6" fmla="*/ 324680 w 390"/>
                <a:gd name="T7" fmla="*/ 13912 h 359"/>
                <a:gd name="T8" fmla="*/ 305858 w 390"/>
                <a:gd name="T9" fmla="*/ 13912 h 359"/>
                <a:gd name="T10" fmla="*/ 271743 w 390"/>
                <a:gd name="T11" fmla="*/ 13912 h 359"/>
                <a:gd name="T12" fmla="*/ 219982 w 390"/>
                <a:gd name="T13" fmla="*/ 47086 h 359"/>
                <a:gd name="T14" fmla="*/ 219982 w 390"/>
                <a:gd name="T15" fmla="*/ 77049 h 359"/>
                <a:gd name="T16" fmla="*/ 219982 w 390"/>
                <a:gd name="T17" fmla="*/ 108083 h 359"/>
                <a:gd name="T18" fmla="*/ 184691 w 390"/>
                <a:gd name="T19" fmla="*/ 168010 h 359"/>
                <a:gd name="T20" fmla="*/ 152929 w 390"/>
                <a:gd name="T21" fmla="*/ 168010 h 359"/>
                <a:gd name="T22" fmla="*/ 169398 w 390"/>
                <a:gd name="T23" fmla="*/ 121994 h 359"/>
                <a:gd name="T24" fmla="*/ 169398 w 390"/>
                <a:gd name="T25" fmla="*/ 108083 h 359"/>
                <a:gd name="T26" fmla="*/ 184691 w 390"/>
                <a:gd name="T27" fmla="*/ 77049 h 359"/>
                <a:gd name="T28" fmla="*/ 135283 w 390"/>
                <a:gd name="T29" fmla="*/ 59927 h 359"/>
                <a:gd name="T30" fmla="*/ 135283 w 390"/>
                <a:gd name="T31" fmla="*/ 59927 h 359"/>
                <a:gd name="T32" fmla="*/ 118814 w 390"/>
                <a:gd name="T33" fmla="*/ 121994 h 359"/>
                <a:gd name="T34" fmla="*/ 101168 w 390"/>
                <a:gd name="T35" fmla="*/ 153028 h 359"/>
                <a:gd name="T36" fmla="*/ 84699 w 390"/>
                <a:gd name="T37" fmla="*/ 168010 h 359"/>
                <a:gd name="T38" fmla="*/ 34115 w 390"/>
                <a:gd name="T39" fmla="*/ 184062 h 359"/>
                <a:gd name="T40" fmla="*/ 50584 w 390"/>
                <a:gd name="T41" fmla="*/ 216165 h 359"/>
                <a:gd name="T42" fmla="*/ 18822 w 390"/>
                <a:gd name="T43" fmla="*/ 245059 h 359"/>
                <a:gd name="T44" fmla="*/ 0 w 390"/>
                <a:gd name="T45" fmla="*/ 216165 h 359"/>
                <a:gd name="T46" fmla="*/ 0 w 390"/>
                <a:gd name="T47" fmla="*/ 245059 h 359"/>
                <a:gd name="T48" fmla="*/ 18822 w 390"/>
                <a:gd name="T49" fmla="*/ 276092 h 359"/>
                <a:gd name="T50" fmla="*/ 84699 w 390"/>
                <a:gd name="T51" fmla="*/ 307126 h 359"/>
                <a:gd name="T52" fmla="*/ 101168 w 390"/>
                <a:gd name="T53" fmla="*/ 321038 h 359"/>
                <a:gd name="T54" fmla="*/ 135283 w 390"/>
                <a:gd name="T55" fmla="*/ 307126 h 359"/>
                <a:gd name="T56" fmla="*/ 169398 w 390"/>
                <a:gd name="T57" fmla="*/ 338160 h 359"/>
                <a:gd name="T58" fmla="*/ 203513 w 390"/>
                <a:gd name="T59" fmla="*/ 384175 h 359"/>
                <a:gd name="T60" fmla="*/ 237628 w 390"/>
                <a:gd name="T61" fmla="*/ 352071 h 359"/>
                <a:gd name="T62" fmla="*/ 237628 w 390"/>
                <a:gd name="T63" fmla="*/ 307126 h 359"/>
                <a:gd name="T64" fmla="*/ 271743 w 390"/>
                <a:gd name="T65" fmla="*/ 276092 h 359"/>
                <a:gd name="T66" fmla="*/ 339973 w 390"/>
                <a:gd name="T67" fmla="*/ 276092 h 359"/>
                <a:gd name="T68" fmla="*/ 374088 w 390"/>
                <a:gd name="T69" fmla="*/ 276092 h 359"/>
                <a:gd name="T70" fmla="*/ 407026 w 390"/>
                <a:gd name="T71" fmla="*/ 276092 h 359"/>
                <a:gd name="T72" fmla="*/ 422319 w 390"/>
                <a:gd name="T73" fmla="*/ 216165 h 359"/>
                <a:gd name="T74" fmla="*/ 422319 w 390"/>
                <a:gd name="T75" fmla="*/ 184062 h 359"/>
                <a:gd name="T76" fmla="*/ 422319 w 390"/>
                <a:gd name="T77" fmla="*/ 139116 h 359"/>
                <a:gd name="T78" fmla="*/ 441141 w 390"/>
                <a:gd name="T79" fmla="*/ 121994 h 359"/>
                <a:gd name="T80" fmla="*/ 441141 w 390"/>
                <a:gd name="T81" fmla="*/ 90961 h 359"/>
                <a:gd name="T82" fmla="*/ 458787 w 390"/>
                <a:gd name="T83" fmla="*/ 59927 h 359"/>
                <a:gd name="T84" fmla="*/ 422319 w 390"/>
                <a:gd name="T85" fmla="*/ 59927 h 3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90" h="359">
                  <a:moveTo>
                    <a:pt x="359" y="56"/>
                  </a:moveTo>
                  <a:lnTo>
                    <a:pt x="346" y="56"/>
                  </a:lnTo>
                  <a:lnTo>
                    <a:pt x="346" y="0"/>
                  </a:lnTo>
                  <a:lnTo>
                    <a:pt x="332" y="0"/>
                  </a:lnTo>
                  <a:lnTo>
                    <a:pt x="318" y="0"/>
                  </a:lnTo>
                  <a:lnTo>
                    <a:pt x="305" y="13"/>
                  </a:lnTo>
                  <a:lnTo>
                    <a:pt x="276" y="29"/>
                  </a:lnTo>
                  <a:lnTo>
                    <a:pt x="276" y="13"/>
                  </a:lnTo>
                  <a:lnTo>
                    <a:pt x="276" y="0"/>
                  </a:lnTo>
                  <a:lnTo>
                    <a:pt x="260" y="13"/>
                  </a:lnTo>
                  <a:lnTo>
                    <a:pt x="245" y="13"/>
                  </a:lnTo>
                  <a:lnTo>
                    <a:pt x="231" y="13"/>
                  </a:lnTo>
                  <a:lnTo>
                    <a:pt x="202" y="29"/>
                  </a:lnTo>
                  <a:lnTo>
                    <a:pt x="187" y="44"/>
                  </a:lnTo>
                  <a:lnTo>
                    <a:pt x="187" y="56"/>
                  </a:lnTo>
                  <a:lnTo>
                    <a:pt x="187" y="72"/>
                  </a:lnTo>
                  <a:lnTo>
                    <a:pt x="187" y="85"/>
                  </a:lnTo>
                  <a:lnTo>
                    <a:pt x="187" y="101"/>
                  </a:lnTo>
                  <a:lnTo>
                    <a:pt x="187" y="130"/>
                  </a:lnTo>
                  <a:lnTo>
                    <a:pt x="157" y="157"/>
                  </a:lnTo>
                  <a:lnTo>
                    <a:pt x="144" y="157"/>
                  </a:lnTo>
                  <a:lnTo>
                    <a:pt x="130" y="157"/>
                  </a:lnTo>
                  <a:lnTo>
                    <a:pt x="130" y="130"/>
                  </a:lnTo>
                  <a:lnTo>
                    <a:pt x="144" y="114"/>
                  </a:lnTo>
                  <a:lnTo>
                    <a:pt x="130" y="114"/>
                  </a:lnTo>
                  <a:lnTo>
                    <a:pt x="144" y="101"/>
                  </a:lnTo>
                  <a:lnTo>
                    <a:pt x="157" y="85"/>
                  </a:lnTo>
                  <a:lnTo>
                    <a:pt x="157" y="72"/>
                  </a:lnTo>
                  <a:lnTo>
                    <a:pt x="144" y="56"/>
                  </a:lnTo>
                  <a:lnTo>
                    <a:pt x="115" y="56"/>
                  </a:lnTo>
                  <a:lnTo>
                    <a:pt x="115" y="44"/>
                  </a:lnTo>
                  <a:lnTo>
                    <a:pt x="115" y="56"/>
                  </a:lnTo>
                  <a:lnTo>
                    <a:pt x="101" y="85"/>
                  </a:lnTo>
                  <a:lnTo>
                    <a:pt x="101" y="114"/>
                  </a:lnTo>
                  <a:lnTo>
                    <a:pt x="86" y="130"/>
                  </a:lnTo>
                  <a:lnTo>
                    <a:pt x="86" y="143"/>
                  </a:lnTo>
                  <a:lnTo>
                    <a:pt x="72" y="143"/>
                  </a:lnTo>
                  <a:lnTo>
                    <a:pt x="72" y="157"/>
                  </a:lnTo>
                  <a:lnTo>
                    <a:pt x="57" y="172"/>
                  </a:lnTo>
                  <a:lnTo>
                    <a:pt x="29" y="172"/>
                  </a:lnTo>
                  <a:lnTo>
                    <a:pt x="29" y="202"/>
                  </a:lnTo>
                  <a:lnTo>
                    <a:pt x="43" y="202"/>
                  </a:lnTo>
                  <a:lnTo>
                    <a:pt x="43" y="215"/>
                  </a:lnTo>
                  <a:lnTo>
                    <a:pt x="16" y="229"/>
                  </a:lnTo>
                  <a:lnTo>
                    <a:pt x="16" y="202"/>
                  </a:lnTo>
                  <a:lnTo>
                    <a:pt x="0" y="202"/>
                  </a:lnTo>
                  <a:lnTo>
                    <a:pt x="0" y="215"/>
                  </a:lnTo>
                  <a:lnTo>
                    <a:pt x="0" y="229"/>
                  </a:lnTo>
                  <a:lnTo>
                    <a:pt x="0" y="258"/>
                  </a:lnTo>
                  <a:lnTo>
                    <a:pt x="16" y="258"/>
                  </a:lnTo>
                  <a:lnTo>
                    <a:pt x="29" y="273"/>
                  </a:lnTo>
                  <a:lnTo>
                    <a:pt x="72" y="287"/>
                  </a:lnTo>
                  <a:lnTo>
                    <a:pt x="72" y="300"/>
                  </a:lnTo>
                  <a:lnTo>
                    <a:pt x="86" y="300"/>
                  </a:lnTo>
                  <a:lnTo>
                    <a:pt x="101" y="287"/>
                  </a:lnTo>
                  <a:lnTo>
                    <a:pt x="115" y="287"/>
                  </a:lnTo>
                  <a:lnTo>
                    <a:pt x="130" y="300"/>
                  </a:lnTo>
                  <a:lnTo>
                    <a:pt x="144" y="316"/>
                  </a:lnTo>
                  <a:lnTo>
                    <a:pt x="173" y="345"/>
                  </a:lnTo>
                  <a:lnTo>
                    <a:pt x="173" y="359"/>
                  </a:lnTo>
                  <a:lnTo>
                    <a:pt x="202" y="345"/>
                  </a:lnTo>
                  <a:lnTo>
                    <a:pt x="202" y="329"/>
                  </a:lnTo>
                  <a:lnTo>
                    <a:pt x="202" y="300"/>
                  </a:lnTo>
                  <a:lnTo>
                    <a:pt x="202" y="287"/>
                  </a:lnTo>
                  <a:lnTo>
                    <a:pt x="202" y="273"/>
                  </a:lnTo>
                  <a:lnTo>
                    <a:pt x="231" y="258"/>
                  </a:lnTo>
                  <a:lnTo>
                    <a:pt x="276" y="242"/>
                  </a:lnTo>
                  <a:lnTo>
                    <a:pt x="289" y="258"/>
                  </a:lnTo>
                  <a:lnTo>
                    <a:pt x="305" y="258"/>
                  </a:lnTo>
                  <a:lnTo>
                    <a:pt x="318" y="258"/>
                  </a:lnTo>
                  <a:lnTo>
                    <a:pt x="332" y="258"/>
                  </a:lnTo>
                  <a:lnTo>
                    <a:pt x="346" y="258"/>
                  </a:lnTo>
                  <a:lnTo>
                    <a:pt x="359" y="215"/>
                  </a:lnTo>
                  <a:lnTo>
                    <a:pt x="359" y="202"/>
                  </a:lnTo>
                  <a:lnTo>
                    <a:pt x="346" y="186"/>
                  </a:lnTo>
                  <a:lnTo>
                    <a:pt x="359" y="172"/>
                  </a:lnTo>
                  <a:lnTo>
                    <a:pt x="359" y="157"/>
                  </a:lnTo>
                  <a:lnTo>
                    <a:pt x="359" y="130"/>
                  </a:lnTo>
                  <a:lnTo>
                    <a:pt x="359" y="114"/>
                  </a:lnTo>
                  <a:lnTo>
                    <a:pt x="375" y="114"/>
                  </a:lnTo>
                  <a:lnTo>
                    <a:pt x="375" y="101"/>
                  </a:lnTo>
                  <a:lnTo>
                    <a:pt x="375" y="85"/>
                  </a:lnTo>
                  <a:lnTo>
                    <a:pt x="375" y="72"/>
                  </a:lnTo>
                  <a:lnTo>
                    <a:pt x="390" y="56"/>
                  </a:lnTo>
                  <a:lnTo>
                    <a:pt x="375" y="44"/>
                  </a:lnTo>
                  <a:lnTo>
                    <a:pt x="359" y="5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sz="891"/>
            </a:p>
          </p:txBody>
        </p:sp>
        <p:sp>
          <p:nvSpPr>
            <p:cNvPr id="87" name="Freeform 1140">
              <a:extLst>
                <a:ext uri="{FF2B5EF4-FFF2-40B4-BE49-F238E27FC236}">
                  <a16:creationId xmlns:a16="http://schemas.microsoft.com/office/drawing/2014/main" id="{9C6F8BFE-F16A-8224-9537-1E83E84FF6C2}"/>
                </a:ext>
              </a:extLst>
            </p:cNvPr>
            <p:cNvSpPr>
              <a:spLocks/>
            </p:cNvSpPr>
            <p:nvPr>
              <p:custDataLst>
                <p:tags r:id="rId78"/>
              </p:custDataLst>
            </p:nvPr>
          </p:nvSpPr>
          <p:spPr bwMode="auto">
            <a:xfrm>
              <a:off x="5678408" y="4651473"/>
              <a:ext cx="7343" cy="89575"/>
            </a:xfrm>
            <a:custGeom>
              <a:avLst/>
              <a:gdLst>
                <a:gd name="T0" fmla="*/ 2646 w 6"/>
                <a:gd name="T1" fmla="*/ 96838 h 72"/>
                <a:gd name="T2" fmla="*/ 0 w 6"/>
                <a:gd name="T3" fmla="*/ 72629 h 72"/>
                <a:gd name="T4" fmla="*/ 7938 w 6"/>
                <a:gd name="T5" fmla="*/ 53799 h 72"/>
                <a:gd name="T6" fmla="*/ 6615 w 6"/>
                <a:gd name="T7" fmla="*/ 25554 h 72"/>
                <a:gd name="T8" fmla="*/ 3969 w 6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72">
                  <a:moveTo>
                    <a:pt x="2" y="72"/>
                  </a:moveTo>
                  <a:lnTo>
                    <a:pt x="0" y="54"/>
                  </a:lnTo>
                  <a:lnTo>
                    <a:pt x="6" y="40"/>
                  </a:lnTo>
                  <a:lnTo>
                    <a:pt x="5" y="19"/>
                  </a:lnTo>
                  <a:lnTo>
                    <a:pt x="3" y="0"/>
                  </a:lnTo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a-DK" sz="891"/>
            </a:p>
          </p:txBody>
        </p:sp>
        <p:sp>
          <p:nvSpPr>
            <p:cNvPr id="88" name="Freeform 1146">
              <a:extLst>
                <a:ext uri="{FF2B5EF4-FFF2-40B4-BE49-F238E27FC236}">
                  <a16:creationId xmlns:a16="http://schemas.microsoft.com/office/drawing/2014/main" id="{AD90C7ED-3B78-9ACA-0FC7-66F07B6064C2}"/>
                </a:ext>
              </a:extLst>
            </p:cNvPr>
            <p:cNvSpPr>
              <a:spLocks/>
            </p:cNvSpPr>
            <p:nvPr>
              <p:custDataLst>
                <p:tags r:id="rId79"/>
              </p:custDataLst>
            </p:nvPr>
          </p:nvSpPr>
          <p:spPr bwMode="auto">
            <a:xfrm>
              <a:off x="1668106" y="1696978"/>
              <a:ext cx="819388" cy="462558"/>
            </a:xfrm>
            <a:custGeom>
              <a:avLst/>
              <a:gdLst>
                <a:gd name="T0" fmla="*/ 309162 w 404"/>
                <a:gd name="T1" fmla="*/ 449332 h 276"/>
                <a:gd name="T2" fmla="*/ 383711 w 404"/>
                <a:gd name="T3" fmla="*/ 467450 h 276"/>
                <a:gd name="T4" fmla="*/ 377133 w 404"/>
                <a:gd name="T5" fmla="*/ 485568 h 276"/>
                <a:gd name="T6" fmla="*/ 467031 w 404"/>
                <a:gd name="T7" fmla="*/ 498251 h 276"/>
                <a:gd name="T8" fmla="*/ 561315 w 404"/>
                <a:gd name="T9" fmla="*/ 483757 h 276"/>
                <a:gd name="T10" fmla="*/ 567893 w 404"/>
                <a:gd name="T11" fmla="*/ 478321 h 276"/>
                <a:gd name="T12" fmla="*/ 589819 w 404"/>
                <a:gd name="T13" fmla="*/ 427590 h 276"/>
                <a:gd name="T14" fmla="*/ 659983 w 404"/>
                <a:gd name="T15" fmla="*/ 402225 h 276"/>
                <a:gd name="T16" fmla="*/ 760845 w 404"/>
                <a:gd name="T17" fmla="*/ 318881 h 276"/>
                <a:gd name="T18" fmla="*/ 774001 w 404"/>
                <a:gd name="T19" fmla="*/ 313445 h 276"/>
                <a:gd name="T20" fmla="*/ 809083 w 404"/>
                <a:gd name="T21" fmla="*/ 313445 h 276"/>
                <a:gd name="T22" fmla="*/ 835394 w 404"/>
                <a:gd name="T23" fmla="*/ 244596 h 276"/>
                <a:gd name="T24" fmla="*/ 866091 w 404"/>
                <a:gd name="T25" fmla="*/ 213795 h 276"/>
                <a:gd name="T26" fmla="*/ 855128 w 404"/>
                <a:gd name="T27" fmla="*/ 197489 h 276"/>
                <a:gd name="T28" fmla="*/ 841972 w 404"/>
                <a:gd name="T29" fmla="*/ 184806 h 276"/>
                <a:gd name="T30" fmla="*/ 855128 w 404"/>
                <a:gd name="T31" fmla="*/ 155817 h 276"/>
                <a:gd name="T32" fmla="*/ 848550 w 404"/>
                <a:gd name="T33" fmla="*/ 101462 h 276"/>
                <a:gd name="T34" fmla="*/ 774001 w 404"/>
                <a:gd name="T35" fmla="*/ 79720 h 276"/>
                <a:gd name="T36" fmla="*/ 743304 w 404"/>
                <a:gd name="T37" fmla="*/ 43484 h 276"/>
                <a:gd name="T38" fmla="*/ 710414 w 404"/>
                <a:gd name="T39" fmla="*/ 21742 h 276"/>
                <a:gd name="T40" fmla="*/ 686295 w 404"/>
                <a:gd name="T41" fmla="*/ 38048 h 276"/>
                <a:gd name="T42" fmla="*/ 646828 w 404"/>
                <a:gd name="T43" fmla="*/ 16306 h 276"/>
                <a:gd name="T44" fmla="*/ 616131 w 404"/>
                <a:gd name="T45" fmla="*/ 0 h 276"/>
                <a:gd name="T46" fmla="*/ 589819 w 404"/>
                <a:gd name="T47" fmla="*/ 10871 h 276"/>
                <a:gd name="T48" fmla="*/ 596397 w 404"/>
                <a:gd name="T49" fmla="*/ 48919 h 276"/>
                <a:gd name="T50" fmla="*/ 545966 w 404"/>
                <a:gd name="T51" fmla="*/ 70661 h 276"/>
                <a:gd name="T52" fmla="*/ 473609 w 404"/>
                <a:gd name="T53" fmla="*/ 79720 h 276"/>
                <a:gd name="T54" fmla="*/ 502114 w 404"/>
                <a:gd name="T55" fmla="*/ 143134 h 276"/>
                <a:gd name="T56" fmla="*/ 423179 w 404"/>
                <a:gd name="T57" fmla="*/ 85156 h 276"/>
                <a:gd name="T58" fmla="*/ 396867 w 404"/>
                <a:gd name="T59" fmla="*/ 161252 h 276"/>
                <a:gd name="T60" fmla="*/ 309162 w 404"/>
                <a:gd name="T61" fmla="*/ 125016 h 276"/>
                <a:gd name="T62" fmla="*/ 309162 w 404"/>
                <a:gd name="T63" fmla="*/ 197489 h 276"/>
                <a:gd name="T64" fmla="*/ 276272 w 404"/>
                <a:gd name="T65" fmla="*/ 202924 h 276"/>
                <a:gd name="T66" fmla="*/ 241190 w 404"/>
                <a:gd name="T67" fmla="*/ 230101 h 276"/>
                <a:gd name="T68" fmla="*/ 201723 w 404"/>
                <a:gd name="T69" fmla="*/ 184806 h 276"/>
                <a:gd name="T70" fmla="*/ 238997 w 404"/>
                <a:gd name="T71" fmla="*/ 163064 h 276"/>
                <a:gd name="T72" fmla="*/ 190759 w 404"/>
                <a:gd name="T73" fmla="*/ 132263 h 276"/>
                <a:gd name="T74" fmla="*/ 109632 w 404"/>
                <a:gd name="T75" fmla="*/ 85156 h 276"/>
                <a:gd name="T76" fmla="*/ 138136 w 404"/>
                <a:gd name="T77" fmla="*/ 132263 h 276"/>
                <a:gd name="T78" fmla="*/ 153485 w 404"/>
                <a:gd name="T79" fmla="*/ 161252 h 276"/>
                <a:gd name="T80" fmla="*/ 122788 w 404"/>
                <a:gd name="T81" fmla="*/ 168499 h 276"/>
                <a:gd name="T82" fmla="*/ 50431 w 404"/>
                <a:gd name="T83" fmla="*/ 173935 h 276"/>
                <a:gd name="T84" fmla="*/ 28504 w 404"/>
                <a:gd name="T85" fmla="*/ 192053 h 276"/>
                <a:gd name="T86" fmla="*/ 76742 w 404"/>
                <a:gd name="T87" fmla="*/ 230101 h 276"/>
                <a:gd name="T88" fmla="*/ 39467 w 404"/>
                <a:gd name="T89" fmla="*/ 230101 h 276"/>
                <a:gd name="T90" fmla="*/ 50431 w 404"/>
                <a:gd name="T91" fmla="*/ 260902 h 276"/>
                <a:gd name="T92" fmla="*/ 116210 w 404"/>
                <a:gd name="T93" fmla="*/ 230101 h 276"/>
                <a:gd name="T94" fmla="*/ 160062 w 404"/>
                <a:gd name="T95" fmla="*/ 240972 h 276"/>
                <a:gd name="T96" fmla="*/ 160062 w 404"/>
                <a:gd name="T97" fmla="*/ 286268 h 276"/>
                <a:gd name="T98" fmla="*/ 217071 w 404"/>
                <a:gd name="T99" fmla="*/ 297139 h 276"/>
                <a:gd name="T100" fmla="*/ 63586 w 404"/>
                <a:gd name="T101" fmla="*/ 360553 h 276"/>
                <a:gd name="T102" fmla="*/ 171026 w 404"/>
                <a:gd name="T103" fmla="*/ 333375 h 276"/>
                <a:gd name="T104" fmla="*/ 232419 w 404"/>
                <a:gd name="T105" fmla="*/ 371424 h 276"/>
                <a:gd name="T106" fmla="*/ 247768 w 404"/>
                <a:gd name="T107" fmla="*/ 394977 h 276"/>
                <a:gd name="T108" fmla="*/ 173218 w 404"/>
                <a:gd name="T109" fmla="*/ 449332 h 276"/>
                <a:gd name="T110" fmla="*/ 254346 w 404"/>
                <a:gd name="T111" fmla="*/ 472886 h 2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04" h="276">
                  <a:moveTo>
                    <a:pt x="116" y="261"/>
                  </a:moveTo>
                  <a:lnTo>
                    <a:pt x="126" y="264"/>
                  </a:lnTo>
                  <a:lnTo>
                    <a:pt x="141" y="248"/>
                  </a:lnTo>
                  <a:lnTo>
                    <a:pt x="141" y="251"/>
                  </a:lnTo>
                  <a:lnTo>
                    <a:pt x="158" y="251"/>
                  </a:lnTo>
                  <a:lnTo>
                    <a:pt x="175" y="258"/>
                  </a:lnTo>
                  <a:lnTo>
                    <a:pt x="169" y="264"/>
                  </a:lnTo>
                  <a:lnTo>
                    <a:pt x="158" y="261"/>
                  </a:lnTo>
                  <a:lnTo>
                    <a:pt x="172" y="268"/>
                  </a:lnTo>
                  <a:lnTo>
                    <a:pt x="187" y="275"/>
                  </a:lnTo>
                  <a:lnTo>
                    <a:pt x="199" y="271"/>
                  </a:lnTo>
                  <a:lnTo>
                    <a:pt x="213" y="275"/>
                  </a:lnTo>
                  <a:lnTo>
                    <a:pt x="223" y="275"/>
                  </a:lnTo>
                  <a:lnTo>
                    <a:pt x="236" y="271"/>
                  </a:lnTo>
                  <a:lnTo>
                    <a:pt x="256" y="267"/>
                  </a:lnTo>
                  <a:lnTo>
                    <a:pt x="253" y="258"/>
                  </a:lnTo>
                  <a:lnTo>
                    <a:pt x="259" y="261"/>
                  </a:lnTo>
                  <a:lnTo>
                    <a:pt x="259" y="264"/>
                  </a:lnTo>
                  <a:lnTo>
                    <a:pt x="272" y="245"/>
                  </a:lnTo>
                  <a:lnTo>
                    <a:pt x="266" y="233"/>
                  </a:lnTo>
                  <a:lnTo>
                    <a:pt x="269" y="236"/>
                  </a:lnTo>
                  <a:lnTo>
                    <a:pt x="272" y="227"/>
                  </a:lnTo>
                  <a:lnTo>
                    <a:pt x="281" y="233"/>
                  </a:lnTo>
                  <a:lnTo>
                    <a:pt x="301" y="222"/>
                  </a:lnTo>
                  <a:lnTo>
                    <a:pt x="304" y="222"/>
                  </a:lnTo>
                  <a:lnTo>
                    <a:pt x="316" y="215"/>
                  </a:lnTo>
                  <a:lnTo>
                    <a:pt x="347" y="176"/>
                  </a:lnTo>
                  <a:lnTo>
                    <a:pt x="344" y="170"/>
                  </a:lnTo>
                  <a:lnTo>
                    <a:pt x="350" y="167"/>
                  </a:lnTo>
                  <a:lnTo>
                    <a:pt x="353" y="173"/>
                  </a:lnTo>
                  <a:lnTo>
                    <a:pt x="363" y="170"/>
                  </a:lnTo>
                  <a:lnTo>
                    <a:pt x="359" y="176"/>
                  </a:lnTo>
                  <a:lnTo>
                    <a:pt x="369" y="173"/>
                  </a:lnTo>
                  <a:lnTo>
                    <a:pt x="369" y="167"/>
                  </a:lnTo>
                  <a:lnTo>
                    <a:pt x="378" y="158"/>
                  </a:lnTo>
                  <a:lnTo>
                    <a:pt x="381" y="135"/>
                  </a:lnTo>
                  <a:lnTo>
                    <a:pt x="384" y="133"/>
                  </a:lnTo>
                  <a:lnTo>
                    <a:pt x="381" y="130"/>
                  </a:lnTo>
                  <a:lnTo>
                    <a:pt x="395" y="118"/>
                  </a:lnTo>
                  <a:lnTo>
                    <a:pt x="399" y="115"/>
                  </a:lnTo>
                  <a:lnTo>
                    <a:pt x="392" y="112"/>
                  </a:lnTo>
                  <a:lnTo>
                    <a:pt x="390" y="109"/>
                  </a:lnTo>
                  <a:lnTo>
                    <a:pt x="395" y="109"/>
                  </a:lnTo>
                  <a:lnTo>
                    <a:pt x="392" y="102"/>
                  </a:lnTo>
                  <a:lnTo>
                    <a:pt x="384" y="102"/>
                  </a:lnTo>
                  <a:lnTo>
                    <a:pt x="403" y="93"/>
                  </a:lnTo>
                  <a:lnTo>
                    <a:pt x="392" y="86"/>
                  </a:lnTo>
                  <a:lnTo>
                    <a:pt x="390" y="86"/>
                  </a:lnTo>
                  <a:lnTo>
                    <a:pt x="395" y="82"/>
                  </a:lnTo>
                  <a:lnTo>
                    <a:pt x="384" y="73"/>
                  </a:lnTo>
                  <a:lnTo>
                    <a:pt x="387" y="56"/>
                  </a:lnTo>
                  <a:lnTo>
                    <a:pt x="384" y="59"/>
                  </a:lnTo>
                  <a:lnTo>
                    <a:pt x="363" y="56"/>
                  </a:lnTo>
                  <a:lnTo>
                    <a:pt x="353" y="44"/>
                  </a:lnTo>
                  <a:lnTo>
                    <a:pt x="339" y="47"/>
                  </a:lnTo>
                  <a:lnTo>
                    <a:pt x="341" y="30"/>
                  </a:lnTo>
                  <a:lnTo>
                    <a:pt x="339" y="24"/>
                  </a:lnTo>
                  <a:lnTo>
                    <a:pt x="327" y="27"/>
                  </a:lnTo>
                  <a:lnTo>
                    <a:pt x="327" y="18"/>
                  </a:lnTo>
                  <a:lnTo>
                    <a:pt x="324" y="12"/>
                  </a:lnTo>
                  <a:lnTo>
                    <a:pt x="336" y="0"/>
                  </a:lnTo>
                  <a:lnTo>
                    <a:pt x="316" y="12"/>
                  </a:lnTo>
                  <a:lnTo>
                    <a:pt x="313" y="21"/>
                  </a:lnTo>
                  <a:lnTo>
                    <a:pt x="295" y="15"/>
                  </a:lnTo>
                  <a:lnTo>
                    <a:pt x="298" y="9"/>
                  </a:lnTo>
                  <a:lnTo>
                    <a:pt x="295" y="9"/>
                  </a:lnTo>
                  <a:lnTo>
                    <a:pt x="287" y="6"/>
                  </a:lnTo>
                  <a:lnTo>
                    <a:pt x="284" y="0"/>
                  </a:lnTo>
                  <a:lnTo>
                    <a:pt x="281" y="0"/>
                  </a:lnTo>
                  <a:lnTo>
                    <a:pt x="275" y="3"/>
                  </a:lnTo>
                  <a:lnTo>
                    <a:pt x="275" y="6"/>
                  </a:lnTo>
                  <a:lnTo>
                    <a:pt x="269" y="6"/>
                  </a:lnTo>
                  <a:lnTo>
                    <a:pt x="269" y="12"/>
                  </a:lnTo>
                  <a:lnTo>
                    <a:pt x="272" y="18"/>
                  </a:lnTo>
                  <a:lnTo>
                    <a:pt x="272" y="27"/>
                  </a:lnTo>
                  <a:lnTo>
                    <a:pt x="263" y="39"/>
                  </a:lnTo>
                  <a:lnTo>
                    <a:pt x="253" y="33"/>
                  </a:lnTo>
                  <a:lnTo>
                    <a:pt x="249" y="39"/>
                  </a:lnTo>
                  <a:lnTo>
                    <a:pt x="246" y="47"/>
                  </a:lnTo>
                  <a:lnTo>
                    <a:pt x="243" y="50"/>
                  </a:lnTo>
                  <a:lnTo>
                    <a:pt x="216" y="44"/>
                  </a:lnTo>
                  <a:lnTo>
                    <a:pt x="207" y="47"/>
                  </a:lnTo>
                  <a:lnTo>
                    <a:pt x="223" y="66"/>
                  </a:lnTo>
                  <a:lnTo>
                    <a:pt x="229" y="79"/>
                  </a:lnTo>
                  <a:lnTo>
                    <a:pt x="223" y="82"/>
                  </a:lnTo>
                  <a:lnTo>
                    <a:pt x="213" y="66"/>
                  </a:lnTo>
                  <a:lnTo>
                    <a:pt x="193" y="47"/>
                  </a:lnTo>
                  <a:lnTo>
                    <a:pt x="184" y="64"/>
                  </a:lnTo>
                  <a:lnTo>
                    <a:pt x="178" y="64"/>
                  </a:lnTo>
                  <a:lnTo>
                    <a:pt x="181" y="89"/>
                  </a:lnTo>
                  <a:lnTo>
                    <a:pt x="175" y="89"/>
                  </a:lnTo>
                  <a:lnTo>
                    <a:pt x="147" y="66"/>
                  </a:lnTo>
                  <a:lnTo>
                    <a:pt x="141" y="69"/>
                  </a:lnTo>
                  <a:lnTo>
                    <a:pt x="138" y="76"/>
                  </a:lnTo>
                  <a:lnTo>
                    <a:pt x="147" y="102"/>
                  </a:lnTo>
                  <a:lnTo>
                    <a:pt x="141" y="109"/>
                  </a:lnTo>
                  <a:lnTo>
                    <a:pt x="144" y="115"/>
                  </a:lnTo>
                  <a:lnTo>
                    <a:pt x="129" y="106"/>
                  </a:lnTo>
                  <a:lnTo>
                    <a:pt x="126" y="112"/>
                  </a:lnTo>
                  <a:lnTo>
                    <a:pt x="123" y="142"/>
                  </a:lnTo>
                  <a:lnTo>
                    <a:pt x="119" y="127"/>
                  </a:lnTo>
                  <a:lnTo>
                    <a:pt x="110" y="127"/>
                  </a:lnTo>
                  <a:lnTo>
                    <a:pt x="113" y="115"/>
                  </a:lnTo>
                  <a:lnTo>
                    <a:pt x="109" y="115"/>
                  </a:lnTo>
                  <a:lnTo>
                    <a:pt x="92" y="102"/>
                  </a:lnTo>
                  <a:lnTo>
                    <a:pt x="99" y="106"/>
                  </a:lnTo>
                  <a:lnTo>
                    <a:pt x="109" y="102"/>
                  </a:lnTo>
                  <a:lnTo>
                    <a:pt x="109" y="90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7" y="73"/>
                  </a:lnTo>
                  <a:lnTo>
                    <a:pt x="67" y="64"/>
                  </a:lnTo>
                  <a:lnTo>
                    <a:pt x="64" y="50"/>
                  </a:lnTo>
                  <a:lnTo>
                    <a:pt x="50" y="47"/>
                  </a:lnTo>
                  <a:lnTo>
                    <a:pt x="38" y="64"/>
                  </a:lnTo>
                  <a:lnTo>
                    <a:pt x="53" y="64"/>
                  </a:lnTo>
                  <a:lnTo>
                    <a:pt x="63" y="73"/>
                  </a:lnTo>
                  <a:lnTo>
                    <a:pt x="47" y="73"/>
                  </a:lnTo>
                  <a:lnTo>
                    <a:pt x="59" y="79"/>
                  </a:lnTo>
                  <a:lnTo>
                    <a:pt x="70" y="89"/>
                  </a:lnTo>
                  <a:lnTo>
                    <a:pt x="64" y="96"/>
                  </a:lnTo>
                  <a:lnTo>
                    <a:pt x="59" y="90"/>
                  </a:lnTo>
                  <a:lnTo>
                    <a:pt x="56" y="93"/>
                  </a:lnTo>
                  <a:lnTo>
                    <a:pt x="50" y="89"/>
                  </a:lnTo>
                  <a:lnTo>
                    <a:pt x="26" y="86"/>
                  </a:lnTo>
                  <a:lnTo>
                    <a:pt x="23" y="96"/>
                  </a:lnTo>
                  <a:lnTo>
                    <a:pt x="29" y="99"/>
                  </a:lnTo>
                  <a:lnTo>
                    <a:pt x="29" y="102"/>
                  </a:lnTo>
                  <a:lnTo>
                    <a:pt x="13" y="106"/>
                  </a:lnTo>
                  <a:lnTo>
                    <a:pt x="19" y="112"/>
                  </a:lnTo>
                  <a:lnTo>
                    <a:pt x="41" y="112"/>
                  </a:lnTo>
                  <a:lnTo>
                    <a:pt x="35" y="127"/>
                  </a:lnTo>
                  <a:lnTo>
                    <a:pt x="18" y="115"/>
                  </a:lnTo>
                  <a:lnTo>
                    <a:pt x="9" y="115"/>
                  </a:lnTo>
                  <a:lnTo>
                    <a:pt x="18" y="127"/>
                  </a:lnTo>
                  <a:lnTo>
                    <a:pt x="1" y="133"/>
                  </a:lnTo>
                  <a:lnTo>
                    <a:pt x="0" y="142"/>
                  </a:lnTo>
                  <a:lnTo>
                    <a:pt x="23" y="144"/>
                  </a:lnTo>
                  <a:lnTo>
                    <a:pt x="29" y="138"/>
                  </a:lnTo>
                  <a:lnTo>
                    <a:pt x="41" y="135"/>
                  </a:lnTo>
                  <a:lnTo>
                    <a:pt x="53" y="127"/>
                  </a:lnTo>
                  <a:lnTo>
                    <a:pt x="63" y="130"/>
                  </a:lnTo>
                  <a:lnTo>
                    <a:pt x="78" y="118"/>
                  </a:lnTo>
                  <a:lnTo>
                    <a:pt x="73" y="133"/>
                  </a:lnTo>
                  <a:lnTo>
                    <a:pt x="87" y="127"/>
                  </a:lnTo>
                  <a:lnTo>
                    <a:pt x="99" y="130"/>
                  </a:lnTo>
                  <a:lnTo>
                    <a:pt x="73" y="158"/>
                  </a:lnTo>
                  <a:lnTo>
                    <a:pt x="90" y="158"/>
                  </a:lnTo>
                  <a:lnTo>
                    <a:pt x="103" y="152"/>
                  </a:lnTo>
                  <a:lnTo>
                    <a:pt x="99" y="164"/>
                  </a:lnTo>
                  <a:lnTo>
                    <a:pt x="41" y="184"/>
                  </a:lnTo>
                  <a:lnTo>
                    <a:pt x="19" y="190"/>
                  </a:lnTo>
                  <a:lnTo>
                    <a:pt x="29" y="199"/>
                  </a:lnTo>
                  <a:lnTo>
                    <a:pt x="63" y="184"/>
                  </a:lnTo>
                  <a:lnTo>
                    <a:pt x="67" y="190"/>
                  </a:lnTo>
                  <a:lnTo>
                    <a:pt x="78" y="184"/>
                  </a:lnTo>
                  <a:lnTo>
                    <a:pt x="92" y="205"/>
                  </a:lnTo>
                  <a:lnTo>
                    <a:pt x="103" y="208"/>
                  </a:lnTo>
                  <a:lnTo>
                    <a:pt x="106" y="205"/>
                  </a:lnTo>
                  <a:lnTo>
                    <a:pt x="106" y="212"/>
                  </a:lnTo>
                  <a:lnTo>
                    <a:pt x="109" y="218"/>
                  </a:lnTo>
                  <a:lnTo>
                    <a:pt x="113" y="218"/>
                  </a:lnTo>
                  <a:lnTo>
                    <a:pt x="106" y="245"/>
                  </a:lnTo>
                  <a:lnTo>
                    <a:pt x="92" y="258"/>
                  </a:lnTo>
                  <a:lnTo>
                    <a:pt x="79" y="248"/>
                  </a:lnTo>
                  <a:lnTo>
                    <a:pt x="83" y="271"/>
                  </a:lnTo>
                  <a:lnTo>
                    <a:pt x="116" y="261"/>
                  </a:lnTo>
                </a:path>
              </a:pathLst>
            </a:custGeom>
            <a:grpFill/>
            <a:ln w="3175">
              <a:solidFill>
                <a:schemeClr val="bg1"/>
              </a:solidFill>
            </a:ln>
            <a:effectLst/>
          </p:spPr>
          <p:txBody>
            <a:bodyPr/>
            <a:lstStyle/>
            <a:p>
              <a:endParaRPr lang="da-DK" sz="89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ACC3AB-84EF-9B50-9CF0-82D58262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113" dirty="0"/>
              <a:t>ЗАПОЗНАТОСТ С РАЗЛИЧНИ АСПЕКТИ ОТ ВЪВЕЖДАНЕТО НА ЕВРОТО, ПРЯКО ЗАСЯГАЩИ ГРАЖДАНИТЕ </a:t>
            </a:r>
            <a:r>
              <a:rPr lang="en-US" sz="2113" dirty="0"/>
              <a:t>(%)</a:t>
            </a:r>
            <a:endParaRPr lang="bg-BG" sz="2113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ED819-0719-FE5E-8263-22F3BF331B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bg-BG" noProof="0" dirty="0"/>
              <a:t>Знаете ли къде ще можете да обмените левове в евро, примерно две години след въвеждането на еврото</a:t>
            </a:r>
            <a:r>
              <a:rPr lang="ru-RU" dirty="0"/>
              <a:t>?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bg-BG" noProof="0" dirty="0"/>
              <a:t>Знаете ли по какъв курс ще се обменят левовете в евро</a:t>
            </a:r>
            <a:r>
              <a:rPr lang="ru-RU" dirty="0"/>
              <a:t>?</a:t>
            </a:r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35E28-D98D-DB89-364C-FEFA4F491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40E9C8-A0BB-46A0-8406-18B049EFD034}" type="slidenum">
              <a:rPr lang="bg-BG" smtClean="0"/>
              <a:pPr/>
              <a:t>19</a:t>
            </a:fld>
            <a:endParaRPr lang="bg-BG" dirty="0"/>
          </a:p>
        </p:txBody>
      </p:sp>
      <p:graphicFrame>
        <p:nvGraphicFramePr>
          <p:cNvPr id="7" name="Chart Placeholder 11">
            <a:extLst>
              <a:ext uri="{FF2B5EF4-FFF2-40B4-BE49-F238E27FC236}">
                <a16:creationId xmlns:a16="http://schemas.microsoft.com/office/drawing/2014/main" id="{E9404EC6-A203-DDCF-03BB-42DE52D15D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550984"/>
              </p:ext>
            </p:extLst>
          </p:nvPr>
        </p:nvGraphicFramePr>
        <p:xfrm>
          <a:off x="4929236" y="1539535"/>
          <a:ext cx="4559088" cy="417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1"/>
          </a:graphicData>
        </a:graphic>
      </p:graphicFrame>
      <p:graphicFrame>
        <p:nvGraphicFramePr>
          <p:cNvPr id="8" name="Chart Placeholder 20">
            <a:extLst>
              <a:ext uri="{FF2B5EF4-FFF2-40B4-BE49-F238E27FC236}">
                <a16:creationId xmlns:a16="http://schemas.microsoft.com/office/drawing/2014/main" id="{8B8E006B-FE30-6A74-FC69-E0FDEF1988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480382"/>
              </p:ext>
            </p:extLst>
          </p:nvPr>
        </p:nvGraphicFramePr>
        <p:xfrm>
          <a:off x="222088" y="1424763"/>
          <a:ext cx="4509188" cy="428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2"/>
          </a:graphicData>
        </a:graphic>
      </p:graphicFrame>
    </p:spTree>
    <p:extLst>
      <p:ext uri="{BB962C8B-B14F-4D97-AF65-F5344CB8AC3E}">
        <p14:creationId xmlns:p14="http://schemas.microsoft.com/office/powerpoint/2010/main" val="404609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61C8314-60C9-98B4-2C1F-737268CB1F3E}"/>
              </a:ext>
            </a:extLst>
          </p:cNvPr>
          <p:cNvSpPr txBox="1">
            <a:spLocks/>
          </p:cNvSpPr>
          <p:nvPr/>
        </p:nvSpPr>
        <p:spPr>
          <a:xfrm>
            <a:off x="-4081" y="111641"/>
            <a:ext cx="9754339" cy="795980"/>
          </a:xfrm>
          <a:prstGeom prst="rect">
            <a:avLst/>
          </a:prstGeom>
          <a:noFill/>
          <a:effectLst/>
        </p:spPr>
        <p:txBody>
          <a:bodyPr/>
          <a:lstStyle>
            <a:lvl1pPr algn="ctr" defTabSz="2893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84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b="1" dirty="0"/>
              <a:t>ХАРАКТЕРИСТИКИ НА ПРОУЧВАНЕТО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92" name="Групиране 6">
            <a:extLst>
              <a:ext uri="{FF2B5EF4-FFF2-40B4-BE49-F238E27FC236}">
                <a16:creationId xmlns:a16="http://schemas.microsoft.com/office/drawing/2014/main" id="{21E23301-5220-33D5-1C8E-3E5E634B75F2}"/>
              </a:ext>
            </a:extLst>
          </p:cNvPr>
          <p:cNvGrpSpPr/>
          <p:nvPr/>
        </p:nvGrpSpPr>
        <p:grpSpPr>
          <a:xfrm>
            <a:off x="1034470" y="785672"/>
            <a:ext cx="8125045" cy="5286655"/>
            <a:chOff x="2892498" y="1217311"/>
            <a:chExt cx="8125045" cy="5286655"/>
          </a:xfrm>
        </p:grpSpPr>
        <p:sp>
          <p:nvSpPr>
            <p:cNvPr id="93" name="Текстово поле 89">
              <a:extLst>
                <a:ext uri="{FF2B5EF4-FFF2-40B4-BE49-F238E27FC236}">
                  <a16:creationId xmlns:a16="http://schemas.microsoft.com/office/drawing/2014/main" id="{44C84EDC-D86B-46A5-C08C-17D33A518486}"/>
                </a:ext>
              </a:extLst>
            </p:cNvPr>
            <p:cNvSpPr txBox="1"/>
            <p:nvPr/>
          </p:nvSpPr>
          <p:spPr>
            <a:xfrm>
              <a:off x="4731807" y="1308847"/>
              <a:ext cx="1647427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Възложител:</a:t>
              </a:r>
            </a:p>
          </p:txBody>
        </p:sp>
        <p:pic>
          <p:nvPicPr>
            <p:cNvPr id="94" name="Картина 94">
              <a:extLst>
                <a:ext uri="{FF2B5EF4-FFF2-40B4-BE49-F238E27FC236}">
                  <a16:creationId xmlns:a16="http://schemas.microsoft.com/office/drawing/2014/main" id="{111E0781-05F5-7F3A-C1D1-BFE28C67A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07188" y="3129828"/>
              <a:ext cx="606976" cy="606976"/>
            </a:xfrm>
            <a:prstGeom prst="rect">
              <a:avLst/>
            </a:prstGeom>
          </p:spPr>
        </p:pic>
        <p:sp>
          <p:nvSpPr>
            <p:cNvPr id="95" name="Текстово поле 89">
              <a:extLst>
                <a:ext uri="{FF2B5EF4-FFF2-40B4-BE49-F238E27FC236}">
                  <a16:creationId xmlns:a16="http://schemas.microsoft.com/office/drawing/2014/main" id="{B8F62B1C-D981-765E-FCF6-B8862BE75374}"/>
                </a:ext>
              </a:extLst>
            </p:cNvPr>
            <p:cNvSpPr txBox="1"/>
            <p:nvPr/>
          </p:nvSpPr>
          <p:spPr>
            <a:xfrm>
              <a:off x="4829716" y="2141467"/>
              <a:ext cx="1647427" cy="73866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Андрей Ковачев – член на Европейския Парламент</a:t>
              </a:r>
            </a:p>
          </p:txBody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3F56C02E-0453-0F56-E06B-516C8ACDD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5457" y="3900000"/>
              <a:ext cx="2022086" cy="2594441"/>
            </a:xfrm>
            <a:custGeom>
              <a:avLst/>
              <a:gdLst>
                <a:gd name="T0" fmla="*/ 350 w 708"/>
                <a:gd name="T1" fmla="*/ 47 h 712"/>
                <a:gd name="T2" fmla="*/ 303 w 708"/>
                <a:gd name="T3" fmla="*/ 0 h 712"/>
                <a:gd name="T4" fmla="*/ 0 w 708"/>
                <a:gd name="T5" fmla="*/ 0 h 712"/>
                <a:gd name="T6" fmla="*/ 0 w 708"/>
                <a:gd name="T7" fmla="*/ 0 h 712"/>
                <a:gd name="T8" fmla="*/ 0 w 708"/>
                <a:gd name="T9" fmla="*/ 0 h 712"/>
                <a:gd name="T10" fmla="*/ 0 w 708"/>
                <a:gd name="T11" fmla="*/ 311 h 712"/>
                <a:gd name="T12" fmla="*/ 45 w 708"/>
                <a:gd name="T13" fmla="*/ 356 h 712"/>
                <a:gd name="T14" fmla="*/ 0 w 708"/>
                <a:gd name="T15" fmla="*/ 403 h 712"/>
                <a:gd name="T16" fmla="*/ 0 w 708"/>
                <a:gd name="T17" fmla="*/ 403 h 712"/>
                <a:gd name="T18" fmla="*/ 0 w 708"/>
                <a:gd name="T19" fmla="*/ 712 h 712"/>
                <a:gd name="T20" fmla="*/ 308 w 708"/>
                <a:gd name="T21" fmla="*/ 712 h 712"/>
                <a:gd name="T22" fmla="*/ 398 w 708"/>
                <a:gd name="T23" fmla="*/ 712 h 712"/>
                <a:gd name="T24" fmla="*/ 708 w 708"/>
                <a:gd name="T25" fmla="*/ 712 h 712"/>
                <a:gd name="T26" fmla="*/ 708 w 708"/>
                <a:gd name="T27" fmla="*/ 0 h 712"/>
                <a:gd name="T28" fmla="*/ 398 w 708"/>
                <a:gd name="T29" fmla="*/ 0 h 712"/>
                <a:gd name="T30" fmla="*/ 350 w 708"/>
                <a:gd name="T31" fmla="*/ 47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8" h="712">
                  <a:moveTo>
                    <a:pt x="350" y="47"/>
                  </a:moveTo>
                  <a:lnTo>
                    <a:pt x="30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45" y="356"/>
                  </a:lnTo>
                  <a:lnTo>
                    <a:pt x="0" y="403"/>
                  </a:lnTo>
                  <a:lnTo>
                    <a:pt x="0" y="403"/>
                  </a:lnTo>
                  <a:lnTo>
                    <a:pt x="0" y="712"/>
                  </a:lnTo>
                  <a:lnTo>
                    <a:pt x="308" y="712"/>
                  </a:lnTo>
                  <a:lnTo>
                    <a:pt x="398" y="712"/>
                  </a:lnTo>
                  <a:lnTo>
                    <a:pt x="708" y="712"/>
                  </a:lnTo>
                  <a:lnTo>
                    <a:pt x="708" y="0"/>
                  </a:lnTo>
                  <a:lnTo>
                    <a:pt x="398" y="0"/>
                  </a:lnTo>
                  <a:lnTo>
                    <a:pt x="350" y="4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defTabSz="1007943"/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Преки стандартизирани интервюта с таблети /</a:t>
              </a:r>
              <a:r>
                <a:rPr lang="en-US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TAPI/</a:t>
              </a:r>
              <a:endParaRPr lang="bg-BG" sz="14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97" name="Freeform 6">
              <a:extLst>
                <a:ext uri="{FF2B5EF4-FFF2-40B4-BE49-F238E27FC236}">
                  <a16:creationId xmlns:a16="http://schemas.microsoft.com/office/drawing/2014/main" id="{F00E9A8A-C313-A447-545D-C684E480F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5457" y="1322985"/>
              <a:ext cx="2022086" cy="2747484"/>
            </a:xfrm>
            <a:custGeom>
              <a:avLst/>
              <a:gdLst>
                <a:gd name="T0" fmla="*/ 0 w 708"/>
                <a:gd name="T1" fmla="*/ 0 h 754"/>
                <a:gd name="T2" fmla="*/ 0 w 708"/>
                <a:gd name="T3" fmla="*/ 308 h 754"/>
                <a:gd name="T4" fmla="*/ 52 w 708"/>
                <a:gd name="T5" fmla="*/ 353 h 754"/>
                <a:gd name="T6" fmla="*/ 0 w 708"/>
                <a:gd name="T7" fmla="*/ 398 h 754"/>
                <a:gd name="T8" fmla="*/ 0 w 708"/>
                <a:gd name="T9" fmla="*/ 707 h 754"/>
                <a:gd name="T10" fmla="*/ 303 w 708"/>
                <a:gd name="T11" fmla="*/ 707 h 754"/>
                <a:gd name="T12" fmla="*/ 350 w 708"/>
                <a:gd name="T13" fmla="*/ 754 h 754"/>
                <a:gd name="T14" fmla="*/ 398 w 708"/>
                <a:gd name="T15" fmla="*/ 707 h 754"/>
                <a:gd name="T16" fmla="*/ 708 w 708"/>
                <a:gd name="T17" fmla="*/ 707 h 754"/>
                <a:gd name="T18" fmla="*/ 708 w 708"/>
                <a:gd name="T19" fmla="*/ 0 h 754"/>
                <a:gd name="T20" fmla="*/ 0 w 708"/>
                <a:gd name="T21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8" h="754">
                  <a:moveTo>
                    <a:pt x="0" y="0"/>
                  </a:moveTo>
                  <a:lnTo>
                    <a:pt x="0" y="308"/>
                  </a:lnTo>
                  <a:lnTo>
                    <a:pt x="52" y="353"/>
                  </a:lnTo>
                  <a:lnTo>
                    <a:pt x="0" y="398"/>
                  </a:lnTo>
                  <a:lnTo>
                    <a:pt x="0" y="707"/>
                  </a:lnTo>
                  <a:lnTo>
                    <a:pt x="303" y="707"/>
                  </a:lnTo>
                  <a:lnTo>
                    <a:pt x="350" y="754"/>
                  </a:lnTo>
                  <a:lnTo>
                    <a:pt x="398" y="707"/>
                  </a:lnTo>
                  <a:lnTo>
                    <a:pt x="708" y="707"/>
                  </a:lnTo>
                  <a:lnTo>
                    <a:pt x="7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454C8AD8-469B-F022-42CF-999FE0D1D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7629" y="3897775"/>
              <a:ext cx="2156320" cy="2594441"/>
            </a:xfrm>
            <a:custGeom>
              <a:avLst/>
              <a:gdLst>
                <a:gd name="T0" fmla="*/ 300 w 319"/>
                <a:gd name="T1" fmla="*/ 131 h 300"/>
                <a:gd name="T2" fmla="*/ 300 w 319"/>
                <a:gd name="T3" fmla="*/ 0 h 300"/>
                <a:gd name="T4" fmla="*/ 0 w 319"/>
                <a:gd name="T5" fmla="*/ 0 h 300"/>
                <a:gd name="T6" fmla="*/ 0 w 319"/>
                <a:gd name="T7" fmla="*/ 299 h 300"/>
                <a:gd name="T8" fmla="*/ 0 w 319"/>
                <a:gd name="T9" fmla="*/ 300 h 300"/>
                <a:gd name="T10" fmla="*/ 300 w 319"/>
                <a:gd name="T11" fmla="*/ 300 h 300"/>
                <a:gd name="T12" fmla="*/ 300 w 319"/>
                <a:gd name="T13" fmla="*/ 170 h 300"/>
                <a:gd name="T14" fmla="*/ 319 w 319"/>
                <a:gd name="T15" fmla="*/ 150 h 300"/>
                <a:gd name="T16" fmla="*/ 300 w 319"/>
                <a:gd name="T17" fmla="*/ 131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9" h="300">
                  <a:moveTo>
                    <a:pt x="300" y="131"/>
                  </a:moveTo>
                  <a:cubicBezTo>
                    <a:pt x="300" y="0"/>
                    <a:pt x="300" y="0"/>
                    <a:pt x="3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300" y="300"/>
                    <a:pt x="300" y="300"/>
                    <a:pt x="300" y="300"/>
                  </a:cubicBezTo>
                  <a:cubicBezTo>
                    <a:pt x="300" y="170"/>
                    <a:pt x="300" y="170"/>
                    <a:pt x="300" y="170"/>
                  </a:cubicBezTo>
                  <a:cubicBezTo>
                    <a:pt x="319" y="150"/>
                    <a:pt x="319" y="150"/>
                    <a:pt x="319" y="150"/>
                  </a:cubicBezTo>
                  <a:lnTo>
                    <a:pt x="300" y="1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40ED378A-0AD2-0A94-D38B-F84831CB5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4497" y="1219143"/>
              <a:ext cx="2022086" cy="2758416"/>
            </a:xfrm>
            <a:custGeom>
              <a:avLst/>
              <a:gdLst>
                <a:gd name="T0" fmla="*/ 0 w 708"/>
                <a:gd name="T1" fmla="*/ 0 h 757"/>
                <a:gd name="T2" fmla="*/ 0 w 708"/>
                <a:gd name="T3" fmla="*/ 311 h 757"/>
                <a:gd name="T4" fmla="*/ 52 w 708"/>
                <a:gd name="T5" fmla="*/ 356 h 757"/>
                <a:gd name="T6" fmla="*/ 0 w 708"/>
                <a:gd name="T7" fmla="*/ 401 h 757"/>
                <a:gd name="T8" fmla="*/ 0 w 708"/>
                <a:gd name="T9" fmla="*/ 710 h 757"/>
                <a:gd name="T10" fmla="*/ 303 w 708"/>
                <a:gd name="T11" fmla="*/ 710 h 757"/>
                <a:gd name="T12" fmla="*/ 350 w 708"/>
                <a:gd name="T13" fmla="*/ 757 h 757"/>
                <a:gd name="T14" fmla="*/ 398 w 708"/>
                <a:gd name="T15" fmla="*/ 710 h 757"/>
                <a:gd name="T16" fmla="*/ 708 w 708"/>
                <a:gd name="T17" fmla="*/ 710 h 757"/>
                <a:gd name="T18" fmla="*/ 708 w 708"/>
                <a:gd name="T19" fmla="*/ 0 h 757"/>
                <a:gd name="T20" fmla="*/ 0 w 708"/>
                <a:gd name="T2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8" h="757">
                  <a:moveTo>
                    <a:pt x="0" y="0"/>
                  </a:moveTo>
                  <a:lnTo>
                    <a:pt x="0" y="311"/>
                  </a:lnTo>
                  <a:lnTo>
                    <a:pt x="52" y="356"/>
                  </a:lnTo>
                  <a:lnTo>
                    <a:pt x="0" y="401"/>
                  </a:lnTo>
                  <a:lnTo>
                    <a:pt x="0" y="710"/>
                  </a:lnTo>
                  <a:lnTo>
                    <a:pt x="303" y="710"/>
                  </a:lnTo>
                  <a:lnTo>
                    <a:pt x="350" y="757"/>
                  </a:lnTo>
                  <a:lnTo>
                    <a:pt x="398" y="710"/>
                  </a:lnTo>
                  <a:lnTo>
                    <a:pt x="708" y="710"/>
                  </a:lnTo>
                  <a:lnTo>
                    <a:pt x="7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285750" marR="0" lvl="0" indent="-28575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Широка общественост -</a:t>
              </a:r>
              <a:r>
                <a:rPr lang="en-US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1</a:t>
              </a: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  <a:r>
                <a:rPr lang="en-US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00 </a:t>
              </a: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ефективни интервюта</a:t>
              </a:r>
              <a:endParaRPr lang="en-US" sz="1400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marL="285750" marR="0" lvl="0" indent="-28575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Бизнес – </a:t>
              </a:r>
              <a:r>
                <a:rPr lang="en-US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500</a:t>
              </a: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ефективни интервюта (микро, малки, средни и големи фирми)</a:t>
              </a:r>
            </a:p>
          </p:txBody>
        </p:sp>
        <p:sp>
          <p:nvSpPr>
            <p:cNvPr id="100" name="Freeform 9">
              <a:extLst>
                <a:ext uri="{FF2B5EF4-FFF2-40B4-BE49-F238E27FC236}">
                  <a16:creationId xmlns:a16="http://schemas.microsoft.com/office/drawing/2014/main" id="{D93C6949-2867-0B40-B9BB-869D74E4E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3341" y="1217311"/>
              <a:ext cx="2170600" cy="2587154"/>
            </a:xfrm>
            <a:custGeom>
              <a:avLst/>
              <a:gdLst>
                <a:gd name="T0" fmla="*/ 47 w 760"/>
                <a:gd name="T1" fmla="*/ 359 h 710"/>
                <a:gd name="T2" fmla="*/ 0 w 760"/>
                <a:gd name="T3" fmla="*/ 406 h 710"/>
                <a:gd name="T4" fmla="*/ 0 w 760"/>
                <a:gd name="T5" fmla="*/ 710 h 710"/>
                <a:gd name="T6" fmla="*/ 0 w 760"/>
                <a:gd name="T7" fmla="*/ 710 h 710"/>
                <a:gd name="T8" fmla="*/ 0 w 760"/>
                <a:gd name="T9" fmla="*/ 710 h 710"/>
                <a:gd name="T10" fmla="*/ 313 w 760"/>
                <a:gd name="T11" fmla="*/ 710 h 710"/>
                <a:gd name="T12" fmla="*/ 403 w 760"/>
                <a:gd name="T13" fmla="*/ 710 h 710"/>
                <a:gd name="T14" fmla="*/ 708 w 760"/>
                <a:gd name="T15" fmla="*/ 710 h 710"/>
                <a:gd name="T16" fmla="*/ 708 w 760"/>
                <a:gd name="T17" fmla="*/ 710 h 710"/>
                <a:gd name="T18" fmla="*/ 711 w 760"/>
                <a:gd name="T19" fmla="*/ 710 h 710"/>
                <a:gd name="T20" fmla="*/ 711 w 760"/>
                <a:gd name="T21" fmla="*/ 401 h 710"/>
                <a:gd name="T22" fmla="*/ 760 w 760"/>
                <a:gd name="T23" fmla="*/ 356 h 710"/>
                <a:gd name="T24" fmla="*/ 711 w 760"/>
                <a:gd name="T25" fmla="*/ 311 h 710"/>
                <a:gd name="T26" fmla="*/ 711 w 760"/>
                <a:gd name="T27" fmla="*/ 0 h 710"/>
                <a:gd name="T28" fmla="*/ 0 w 760"/>
                <a:gd name="T29" fmla="*/ 0 h 710"/>
                <a:gd name="T30" fmla="*/ 0 w 760"/>
                <a:gd name="T31" fmla="*/ 311 h 710"/>
                <a:gd name="T32" fmla="*/ 47 w 760"/>
                <a:gd name="T33" fmla="*/ 359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0" h="710">
                  <a:moveTo>
                    <a:pt x="47" y="359"/>
                  </a:moveTo>
                  <a:lnTo>
                    <a:pt x="0" y="406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313" y="710"/>
                  </a:lnTo>
                  <a:lnTo>
                    <a:pt x="403" y="710"/>
                  </a:lnTo>
                  <a:lnTo>
                    <a:pt x="708" y="710"/>
                  </a:lnTo>
                  <a:lnTo>
                    <a:pt x="708" y="710"/>
                  </a:lnTo>
                  <a:lnTo>
                    <a:pt x="711" y="710"/>
                  </a:lnTo>
                  <a:lnTo>
                    <a:pt x="711" y="401"/>
                  </a:lnTo>
                  <a:lnTo>
                    <a:pt x="760" y="356"/>
                  </a:lnTo>
                  <a:lnTo>
                    <a:pt x="711" y="311"/>
                  </a:lnTo>
                  <a:lnTo>
                    <a:pt x="711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47" y="3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F251A3E3-ABFD-26DF-71BC-6DD824B06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2794" y="1222959"/>
              <a:ext cx="2179167" cy="2587154"/>
            </a:xfrm>
            <a:custGeom>
              <a:avLst/>
              <a:gdLst>
                <a:gd name="T0" fmla="*/ 48 w 763"/>
                <a:gd name="T1" fmla="*/ 359 h 710"/>
                <a:gd name="T2" fmla="*/ 0 w 763"/>
                <a:gd name="T3" fmla="*/ 406 h 710"/>
                <a:gd name="T4" fmla="*/ 0 w 763"/>
                <a:gd name="T5" fmla="*/ 710 h 710"/>
                <a:gd name="T6" fmla="*/ 0 w 763"/>
                <a:gd name="T7" fmla="*/ 710 h 710"/>
                <a:gd name="T8" fmla="*/ 0 w 763"/>
                <a:gd name="T9" fmla="*/ 710 h 710"/>
                <a:gd name="T10" fmla="*/ 315 w 763"/>
                <a:gd name="T11" fmla="*/ 710 h 710"/>
                <a:gd name="T12" fmla="*/ 403 w 763"/>
                <a:gd name="T13" fmla="*/ 710 h 710"/>
                <a:gd name="T14" fmla="*/ 711 w 763"/>
                <a:gd name="T15" fmla="*/ 710 h 710"/>
                <a:gd name="T16" fmla="*/ 711 w 763"/>
                <a:gd name="T17" fmla="*/ 710 h 710"/>
                <a:gd name="T18" fmla="*/ 711 w 763"/>
                <a:gd name="T19" fmla="*/ 710 h 710"/>
                <a:gd name="T20" fmla="*/ 711 w 763"/>
                <a:gd name="T21" fmla="*/ 401 h 710"/>
                <a:gd name="T22" fmla="*/ 763 w 763"/>
                <a:gd name="T23" fmla="*/ 356 h 710"/>
                <a:gd name="T24" fmla="*/ 711 w 763"/>
                <a:gd name="T25" fmla="*/ 311 h 710"/>
                <a:gd name="T26" fmla="*/ 711 w 763"/>
                <a:gd name="T27" fmla="*/ 0 h 710"/>
                <a:gd name="T28" fmla="*/ 0 w 763"/>
                <a:gd name="T29" fmla="*/ 0 h 710"/>
                <a:gd name="T30" fmla="*/ 0 w 763"/>
                <a:gd name="T31" fmla="*/ 311 h 710"/>
                <a:gd name="T32" fmla="*/ 48 w 763"/>
                <a:gd name="T33" fmla="*/ 359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3" h="710">
                  <a:moveTo>
                    <a:pt x="48" y="359"/>
                  </a:moveTo>
                  <a:lnTo>
                    <a:pt x="0" y="406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315" y="710"/>
                  </a:lnTo>
                  <a:lnTo>
                    <a:pt x="403" y="710"/>
                  </a:lnTo>
                  <a:lnTo>
                    <a:pt x="711" y="710"/>
                  </a:lnTo>
                  <a:lnTo>
                    <a:pt x="711" y="710"/>
                  </a:lnTo>
                  <a:lnTo>
                    <a:pt x="711" y="710"/>
                  </a:lnTo>
                  <a:lnTo>
                    <a:pt x="711" y="401"/>
                  </a:lnTo>
                  <a:lnTo>
                    <a:pt x="763" y="356"/>
                  </a:lnTo>
                  <a:lnTo>
                    <a:pt x="711" y="311"/>
                  </a:lnTo>
                  <a:lnTo>
                    <a:pt x="711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48" y="35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285750" lvl="0" indent="-285750" defTabSz="1218987">
                <a:buFont typeface="Arial" panose="020B0604020202020204" pitchFamily="34" charset="0"/>
                <a:buChar char="•"/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 населението на страната на 16 и повече навършени години</a:t>
              </a:r>
            </a:p>
            <a:p>
              <a:pPr marL="285750" lvl="0" indent="-285750" defTabSz="1218987">
                <a:buFont typeface="Arial" panose="020B0604020202020204" pitchFamily="34" charset="0"/>
                <a:buChar char="•"/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 бизнеса в България </a:t>
              </a: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06D285E5-503A-ED4B-D0E0-C445B161A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970" y="1217311"/>
              <a:ext cx="2159176" cy="2587154"/>
            </a:xfrm>
            <a:custGeom>
              <a:avLst/>
              <a:gdLst>
                <a:gd name="T0" fmla="*/ 311 w 756"/>
                <a:gd name="T1" fmla="*/ 710 h 710"/>
                <a:gd name="T2" fmla="*/ 356 w 756"/>
                <a:gd name="T3" fmla="*/ 658 h 710"/>
                <a:gd name="T4" fmla="*/ 401 w 756"/>
                <a:gd name="T5" fmla="*/ 710 h 710"/>
                <a:gd name="T6" fmla="*/ 706 w 756"/>
                <a:gd name="T7" fmla="*/ 710 h 710"/>
                <a:gd name="T8" fmla="*/ 708 w 756"/>
                <a:gd name="T9" fmla="*/ 707 h 710"/>
                <a:gd name="T10" fmla="*/ 708 w 756"/>
                <a:gd name="T11" fmla="*/ 406 h 710"/>
                <a:gd name="T12" fmla="*/ 756 w 756"/>
                <a:gd name="T13" fmla="*/ 359 h 710"/>
                <a:gd name="T14" fmla="*/ 708 w 756"/>
                <a:gd name="T15" fmla="*/ 311 h 710"/>
                <a:gd name="T16" fmla="*/ 708 w 756"/>
                <a:gd name="T17" fmla="*/ 0 h 710"/>
                <a:gd name="T18" fmla="*/ 0 w 756"/>
                <a:gd name="T19" fmla="*/ 0 h 710"/>
                <a:gd name="T20" fmla="*/ 0 w 756"/>
                <a:gd name="T21" fmla="*/ 311 h 710"/>
                <a:gd name="T22" fmla="*/ 50 w 756"/>
                <a:gd name="T23" fmla="*/ 356 h 710"/>
                <a:gd name="T24" fmla="*/ 0 w 756"/>
                <a:gd name="T25" fmla="*/ 401 h 710"/>
                <a:gd name="T26" fmla="*/ 0 w 756"/>
                <a:gd name="T27" fmla="*/ 710 h 710"/>
                <a:gd name="T28" fmla="*/ 0 w 756"/>
                <a:gd name="T29" fmla="*/ 710 h 710"/>
                <a:gd name="T30" fmla="*/ 311 w 756"/>
                <a:gd name="T31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6" h="710">
                  <a:moveTo>
                    <a:pt x="311" y="710"/>
                  </a:moveTo>
                  <a:lnTo>
                    <a:pt x="356" y="658"/>
                  </a:lnTo>
                  <a:lnTo>
                    <a:pt x="401" y="710"/>
                  </a:lnTo>
                  <a:lnTo>
                    <a:pt x="706" y="710"/>
                  </a:lnTo>
                  <a:lnTo>
                    <a:pt x="708" y="707"/>
                  </a:lnTo>
                  <a:lnTo>
                    <a:pt x="708" y="406"/>
                  </a:lnTo>
                  <a:lnTo>
                    <a:pt x="756" y="359"/>
                  </a:lnTo>
                  <a:lnTo>
                    <a:pt x="708" y="311"/>
                  </a:lnTo>
                  <a:lnTo>
                    <a:pt x="708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50" y="356"/>
                  </a:lnTo>
                  <a:lnTo>
                    <a:pt x="0" y="401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311" y="71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354E086F-7C2D-345B-F87C-666FA9581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007" y="3720043"/>
              <a:ext cx="2016374" cy="2783923"/>
            </a:xfrm>
            <a:custGeom>
              <a:avLst/>
              <a:gdLst>
                <a:gd name="T0" fmla="*/ 706 w 706"/>
                <a:gd name="T1" fmla="*/ 52 h 764"/>
                <a:gd name="T2" fmla="*/ 398 w 706"/>
                <a:gd name="T3" fmla="*/ 52 h 764"/>
                <a:gd name="T4" fmla="*/ 353 w 706"/>
                <a:gd name="T5" fmla="*/ 0 h 764"/>
                <a:gd name="T6" fmla="*/ 308 w 706"/>
                <a:gd name="T7" fmla="*/ 52 h 764"/>
                <a:gd name="T8" fmla="*/ 0 w 706"/>
                <a:gd name="T9" fmla="*/ 52 h 764"/>
                <a:gd name="T10" fmla="*/ 0 w 706"/>
                <a:gd name="T11" fmla="*/ 356 h 764"/>
                <a:gd name="T12" fmla="*/ 45 w 706"/>
                <a:gd name="T13" fmla="*/ 405 h 764"/>
                <a:gd name="T14" fmla="*/ 0 w 706"/>
                <a:gd name="T15" fmla="*/ 451 h 764"/>
                <a:gd name="T16" fmla="*/ 0 w 706"/>
                <a:gd name="T17" fmla="*/ 764 h 764"/>
                <a:gd name="T18" fmla="*/ 706 w 706"/>
                <a:gd name="T19" fmla="*/ 764 h 764"/>
                <a:gd name="T20" fmla="*/ 706 w 706"/>
                <a:gd name="T21" fmla="*/ 448 h 764"/>
                <a:gd name="T22" fmla="*/ 706 w 706"/>
                <a:gd name="T23" fmla="*/ 358 h 764"/>
                <a:gd name="T24" fmla="*/ 706 w 706"/>
                <a:gd name="T25" fmla="*/ 52 h 764"/>
                <a:gd name="T26" fmla="*/ 706 w 706"/>
                <a:gd name="T27" fmla="*/ 52 h 764"/>
                <a:gd name="T28" fmla="*/ 706 w 706"/>
                <a:gd name="T29" fmla="*/ 5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6" h="764">
                  <a:moveTo>
                    <a:pt x="706" y="52"/>
                  </a:moveTo>
                  <a:lnTo>
                    <a:pt x="398" y="52"/>
                  </a:lnTo>
                  <a:lnTo>
                    <a:pt x="353" y="0"/>
                  </a:lnTo>
                  <a:lnTo>
                    <a:pt x="308" y="52"/>
                  </a:lnTo>
                  <a:lnTo>
                    <a:pt x="0" y="52"/>
                  </a:lnTo>
                  <a:lnTo>
                    <a:pt x="0" y="356"/>
                  </a:lnTo>
                  <a:lnTo>
                    <a:pt x="45" y="405"/>
                  </a:lnTo>
                  <a:lnTo>
                    <a:pt x="0" y="451"/>
                  </a:lnTo>
                  <a:lnTo>
                    <a:pt x="0" y="764"/>
                  </a:lnTo>
                  <a:lnTo>
                    <a:pt x="706" y="764"/>
                  </a:lnTo>
                  <a:lnTo>
                    <a:pt x="706" y="448"/>
                  </a:lnTo>
                  <a:lnTo>
                    <a:pt x="706" y="358"/>
                  </a:lnTo>
                  <a:lnTo>
                    <a:pt x="706" y="52"/>
                  </a:lnTo>
                  <a:lnTo>
                    <a:pt x="706" y="52"/>
                  </a:lnTo>
                  <a:lnTo>
                    <a:pt x="706" y="5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lvl="0" defTabSz="1218987">
                <a:defRPr/>
              </a:pPr>
              <a:endParaRPr lang="bg-BG" sz="1400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lvl="0" defTabSz="1218987"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Количествено проучване </a:t>
              </a:r>
            </a:p>
            <a:p>
              <a:pPr lvl="0" defTabSz="1218987">
                <a:defRPr/>
              </a:pPr>
              <a:endParaRPr lang="bg-BG" sz="1400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F1074F1E-C8B5-8B37-BA31-D6AEFE489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007" y="1217311"/>
              <a:ext cx="2153464" cy="2587154"/>
            </a:xfrm>
            <a:custGeom>
              <a:avLst/>
              <a:gdLst>
                <a:gd name="T0" fmla="*/ 308 w 754"/>
                <a:gd name="T1" fmla="*/ 710 h 710"/>
                <a:gd name="T2" fmla="*/ 353 w 754"/>
                <a:gd name="T3" fmla="*/ 658 h 710"/>
                <a:gd name="T4" fmla="*/ 398 w 754"/>
                <a:gd name="T5" fmla="*/ 710 h 710"/>
                <a:gd name="T6" fmla="*/ 704 w 754"/>
                <a:gd name="T7" fmla="*/ 710 h 710"/>
                <a:gd name="T8" fmla="*/ 706 w 754"/>
                <a:gd name="T9" fmla="*/ 707 h 710"/>
                <a:gd name="T10" fmla="*/ 706 w 754"/>
                <a:gd name="T11" fmla="*/ 406 h 710"/>
                <a:gd name="T12" fmla="*/ 754 w 754"/>
                <a:gd name="T13" fmla="*/ 359 h 710"/>
                <a:gd name="T14" fmla="*/ 706 w 754"/>
                <a:gd name="T15" fmla="*/ 311 h 710"/>
                <a:gd name="T16" fmla="*/ 706 w 754"/>
                <a:gd name="T17" fmla="*/ 0 h 710"/>
                <a:gd name="T18" fmla="*/ 0 w 754"/>
                <a:gd name="T19" fmla="*/ 0 h 710"/>
                <a:gd name="T20" fmla="*/ 0 w 754"/>
                <a:gd name="T21" fmla="*/ 311 h 710"/>
                <a:gd name="T22" fmla="*/ 50 w 754"/>
                <a:gd name="T23" fmla="*/ 356 h 710"/>
                <a:gd name="T24" fmla="*/ 0 w 754"/>
                <a:gd name="T25" fmla="*/ 401 h 710"/>
                <a:gd name="T26" fmla="*/ 0 w 754"/>
                <a:gd name="T27" fmla="*/ 710 h 710"/>
                <a:gd name="T28" fmla="*/ 0 w 754"/>
                <a:gd name="T29" fmla="*/ 710 h 710"/>
                <a:gd name="T30" fmla="*/ 308 w 754"/>
                <a:gd name="T31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4" h="710">
                  <a:moveTo>
                    <a:pt x="308" y="710"/>
                  </a:moveTo>
                  <a:lnTo>
                    <a:pt x="353" y="658"/>
                  </a:lnTo>
                  <a:lnTo>
                    <a:pt x="398" y="710"/>
                  </a:lnTo>
                  <a:lnTo>
                    <a:pt x="704" y="710"/>
                  </a:lnTo>
                  <a:lnTo>
                    <a:pt x="706" y="707"/>
                  </a:lnTo>
                  <a:lnTo>
                    <a:pt x="706" y="406"/>
                  </a:lnTo>
                  <a:lnTo>
                    <a:pt x="754" y="359"/>
                  </a:lnTo>
                  <a:lnTo>
                    <a:pt x="706" y="311"/>
                  </a:lnTo>
                  <a:lnTo>
                    <a:pt x="706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50" y="356"/>
                  </a:lnTo>
                  <a:lnTo>
                    <a:pt x="0" y="401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308" y="71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4FCB1DF8-C83A-6CFE-A3AD-694D7A464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3380" y="3909525"/>
              <a:ext cx="2159176" cy="2594441"/>
            </a:xfrm>
            <a:custGeom>
              <a:avLst/>
              <a:gdLst>
                <a:gd name="T0" fmla="*/ 300 w 319"/>
                <a:gd name="T1" fmla="*/ 131 h 300"/>
                <a:gd name="T2" fmla="*/ 300 w 319"/>
                <a:gd name="T3" fmla="*/ 0 h 300"/>
                <a:gd name="T4" fmla="*/ 0 w 319"/>
                <a:gd name="T5" fmla="*/ 0 h 300"/>
                <a:gd name="T6" fmla="*/ 0 w 319"/>
                <a:gd name="T7" fmla="*/ 299 h 300"/>
                <a:gd name="T8" fmla="*/ 0 w 319"/>
                <a:gd name="T9" fmla="*/ 300 h 300"/>
                <a:gd name="T10" fmla="*/ 300 w 319"/>
                <a:gd name="T11" fmla="*/ 300 h 300"/>
                <a:gd name="T12" fmla="*/ 300 w 319"/>
                <a:gd name="T13" fmla="*/ 170 h 300"/>
                <a:gd name="T14" fmla="*/ 319 w 319"/>
                <a:gd name="T15" fmla="*/ 150 h 300"/>
                <a:gd name="T16" fmla="*/ 300 w 319"/>
                <a:gd name="T17" fmla="*/ 131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9" h="300">
                  <a:moveTo>
                    <a:pt x="300" y="131"/>
                  </a:moveTo>
                  <a:cubicBezTo>
                    <a:pt x="300" y="0"/>
                    <a:pt x="300" y="0"/>
                    <a:pt x="3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300" y="300"/>
                    <a:pt x="300" y="300"/>
                    <a:pt x="300" y="300"/>
                  </a:cubicBezTo>
                  <a:cubicBezTo>
                    <a:pt x="300" y="170"/>
                    <a:pt x="300" y="170"/>
                    <a:pt x="300" y="170"/>
                  </a:cubicBezTo>
                  <a:cubicBezTo>
                    <a:pt x="319" y="150"/>
                    <a:pt x="319" y="150"/>
                    <a:pt x="319" y="150"/>
                  </a:cubicBezTo>
                  <a:lnTo>
                    <a:pt x="300" y="13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Широка общественост - стратифицирана двустепенна случайна извадка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Бизнес  -стратифицирана типологична извадка</a:t>
              </a:r>
            </a:p>
          </p:txBody>
        </p:sp>
        <p:sp>
          <p:nvSpPr>
            <p:cNvPr id="106" name="Freeform 15">
              <a:extLst>
                <a:ext uri="{FF2B5EF4-FFF2-40B4-BE49-F238E27FC236}">
                  <a16:creationId xmlns:a16="http://schemas.microsoft.com/office/drawing/2014/main" id="{A9BAD371-3A20-F4D0-2B86-1832911E6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884" y="3902940"/>
              <a:ext cx="2159176" cy="2594441"/>
            </a:xfrm>
            <a:custGeom>
              <a:avLst/>
              <a:gdLst>
                <a:gd name="T0" fmla="*/ 300 w 319"/>
                <a:gd name="T1" fmla="*/ 300 h 300"/>
                <a:gd name="T2" fmla="*/ 300 w 319"/>
                <a:gd name="T3" fmla="*/ 300 h 300"/>
                <a:gd name="T4" fmla="*/ 300 w 319"/>
                <a:gd name="T5" fmla="*/ 168 h 300"/>
                <a:gd name="T6" fmla="*/ 319 w 319"/>
                <a:gd name="T7" fmla="*/ 149 h 300"/>
                <a:gd name="T8" fmla="*/ 300 w 319"/>
                <a:gd name="T9" fmla="*/ 128 h 300"/>
                <a:gd name="T10" fmla="*/ 300 w 319"/>
                <a:gd name="T11" fmla="*/ 0 h 300"/>
                <a:gd name="T12" fmla="*/ 300 w 319"/>
                <a:gd name="T13" fmla="*/ 0 h 300"/>
                <a:gd name="T14" fmla="*/ 300 w 319"/>
                <a:gd name="T15" fmla="*/ 0 h 300"/>
                <a:gd name="T16" fmla="*/ 300 w 319"/>
                <a:gd name="T17" fmla="*/ 0 h 300"/>
                <a:gd name="T18" fmla="*/ 170 w 319"/>
                <a:gd name="T19" fmla="*/ 0 h 300"/>
                <a:gd name="T20" fmla="*/ 151 w 319"/>
                <a:gd name="T21" fmla="*/ 21 h 300"/>
                <a:gd name="T22" fmla="*/ 132 w 319"/>
                <a:gd name="T23" fmla="*/ 0 h 300"/>
                <a:gd name="T24" fmla="*/ 0 w 319"/>
                <a:gd name="T25" fmla="*/ 0 h 300"/>
                <a:gd name="T26" fmla="*/ 0 w 319"/>
                <a:gd name="T27" fmla="*/ 300 h 300"/>
                <a:gd name="T28" fmla="*/ 300 w 319"/>
                <a:gd name="T29" fmla="*/ 300 h 300"/>
                <a:gd name="T30" fmla="*/ 300 w 319"/>
                <a:gd name="T31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9" h="300">
                  <a:moveTo>
                    <a:pt x="300" y="300"/>
                  </a:moveTo>
                  <a:cubicBezTo>
                    <a:pt x="300" y="300"/>
                    <a:pt x="300" y="300"/>
                    <a:pt x="300" y="30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19" y="149"/>
                    <a:pt x="319" y="149"/>
                    <a:pt x="319" y="149"/>
                  </a:cubicBezTo>
                  <a:cubicBezTo>
                    <a:pt x="300" y="128"/>
                    <a:pt x="300" y="128"/>
                    <a:pt x="300" y="128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51" y="21"/>
                    <a:pt x="151" y="21"/>
                    <a:pt x="151" y="21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300" y="300"/>
                    <a:pt x="300" y="300"/>
                    <a:pt x="300" y="300"/>
                  </a:cubicBezTo>
                  <a:cubicBezTo>
                    <a:pt x="300" y="300"/>
                    <a:pt x="300" y="300"/>
                    <a:pt x="300" y="3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27DE68FD-B0C7-BC23-D9E3-331F27EA2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476" y="1221441"/>
              <a:ext cx="2170600" cy="2765705"/>
            </a:xfrm>
            <a:custGeom>
              <a:avLst/>
              <a:gdLst>
                <a:gd name="T0" fmla="*/ 358 w 760"/>
                <a:gd name="T1" fmla="*/ 759 h 759"/>
                <a:gd name="T2" fmla="*/ 403 w 760"/>
                <a:gd name="T3" fmla="*/ 709 h 759"/>
                <a:gd name="T4" fmla="*/ 711 w 760"/>
                <a:gd name="T5" fmla="*/ 709 h 759"/>
                <a:gd name="T6" fmla="*/ 711 w 760"/>
                <a:gd name="T7" fmla="*/ 401 h 759"/>
                <a:gd name="T8" fmla="*/ 760 w 760"/>
                <a:gd name="T9" fmla="*/ 356 h 759"/>
                <a:gd name="T10" fmla="*/ 711 w 760"/>
                <a:gd name="T11" fmla="*/ 310 h 759"/>
                <a:gd name="T12" fmla="*/ 711 w 760"/>
                <a:gd name="T13" fmla="*/ 0 h 759"/>
                <a:gd name="T14" fmla="*/ 0 w 760"/>
                <a:gd name="T15" fmla="*/ 0 h 759"/>
                <a:gd name="T16" fmla="*/ 0 w 760"/>
                <a:gd name="T17" fmla="*/ 709 h 759"/>
                <a:gd name="T18" fmla="*/ 313 w 760"/>
                <a:gd name="T19" fmla="*/ 709 h 759"/>
                <a:gd name="T20" fmla="*/ 358 w 760"/>
                <a:gd name="T21" fmla="*/ 759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0" h="759">
                  <a:moveTo>
                    <a:pt x="358" y="759"/>
                  </a:moveTo>
                  <a:lnTo>
                    <a:pt x="403" y="709"/>
                  </a:lnTo>
                  <a:lnTo>
                    <a:pt x="711" y="709"/>
                  </a:lnTo>
                  <a:lnTo>
                    <a:pt x="711" y="401"/>
                  </a:lnTo>
                  <a:lnTo>
                    <a:pt x="760" y="356"/>
                  </a:lnTo>
                  <a:lnTo>
                    <a:pt x="711" y="310"/>
                  </a:lnTo>
                  <a:lnTo>
                    <a:pt x="711" y="0"/>
                  </a:lnTo>
                  <a:lnTo>
                    <a:pt x="0" y="0"/>
                  </a:lnTo>
                  <a:lnTo>
                    <a:pt x="0" y="709"/>
                  </a:lnTo>
                  <a:lnTo>
                    <a:pt x="313" y="709"/>
                  </a:lnTo>
                  <a:lnTo>
                    <a:pt x="358" y="7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557018FB-20AD-CF1E-152B-33D897530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498" y="1217311"/>
              <a:ext cx="2170600" cy="2769347"/>
            </a:xfrm>
            <a:custGeom>
              <a:avLst/>
              <a:gdLst>
                <a:gd name="T0" fmla="*/ 358 w 760"/>
                <a:gd name="T1" fmla="*/ 760 h 760"/>
                <a:gd name="T2" fmla="*/ 403 w 760"/>
                <a:gd name="T3" fmla="*/ 710 h 760"/>
                <a:gd name="T4" fmla="*/ 710 w 760"/>
                <a:gd name="T5" fmla="*/ 710 h 760"/>
                <a:gd name="T6" fmla="*/ 710 w 760"/>
                <a:gd name="T7" fmla="*/ 401 h 760"/>
                <a:gd name="T8" fmla="*/ 760 w 760"/>
                <a:gd name="T9" fmla="*/ 356 h 760"/>
                <a:gd name="T10" fmla="*/ 710 w 760"/>
                <a:gd name="T11" fmla="*/ 311 h 760"/>
                <a:gd name="T12" fmla="*/ 710 w 760"/>
                <a:gd name="T13" fmla="*/ 0 h 760"/>
                <a:gd name="T14" fmla="*/ 0 w 760"/>
                <a:gd name="T15" fmla="*/ 0 h 760"/>
                <a:gd name="T16" fmla="*/ 0 w 760"/>
                <a:gd name="T17" fmla="*/ 710 h 760"/>
                <a:gd name="T18" fmla="*/ 313 w 760"/>
                <a:gd name="T19" fmla="*/ 710 h 760"/>
                <a:gd name="T20" fmla="*/ 358 w 760"/>
                <a:gd name="T21" fmla="*/ 76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0" h="760">
                  <a:moveTo>
                    <a:pt x="358" y="760"/>
                  </a:moveTo>
                  <a:lnTo>
                    <a:pt x="403" y="710"/>
                  </a:lnTo>
                  <a:lnTo>
                    <a:pt x="710" y="710"/>
                  </a:lnTo>
                  <a:lnTo>
                    <a:pt x="710" y="401"/>
                  </a:lnTo>
                  <a:lnTo>
                    <a:pt x="760" y="356"/>
                  </a:lnTo>
                  <a:lnTo>
                    <a:pt x="710" y="311"/>
                  </a:lnTo>
                  <a:lnTo>
                    <a:pt x="710" y="0"/>
                  </a:lnTo>
                  <a:lnTo>
                    <a:pt x="0" y="0"/>
                  </a:lnTo>
                  <a:lnTo>
                    <a:pt x="0" y="710"/>
                  </a:lnTo>
                  <a:lnTo>
                    <a:pt x="313" y="710"/>
                  </a:lnTo>
                  <a:lnTo>
                    <a:pt x="358" y="76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9" name="Freeform 18">
              <a:extLst>
                <a:ext uri="{FF2B5EF4-FFF2-40B4-BE49-F238E27FC236}">
                  <a16:creationId xmlns:a16="http://schemas.microsoft.com/office/drawing/2014/main" id="{532CD512-233A-9B63-1CFC-774F58BA5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1585" y="3900000"/>
              <a:ext cx="2156320" cy="2594441"/>
            </a:xfrm>
            <a:custGeom>
              <a:avLst/>
              <a:gdLst>
                <a:gd name="T0" fmla="*/ 300 w 319"/>
                <a:gd name="T1" fmla="*/ 300 h 300"/>
                <a:gd name="T2" fmla="*/ 300 w 319"/>
                <a:gd name="T3" fmla="*/ 300 h 300"/>
                <a:gd name="T4" fmla="*/ 300 w 319"/>
                <a:gd name="T5" fmla="*/ 168 h 300"/>
                <a:gd name="T6" fmla="*/ 319 w 319"/>
                <a:gd name="T7" fmla="*/ 149 h 300"/>
                <a:gd name="T8" fmla="*/ 300 w 319"/>
                <a:gd name="T9" fmla="*/ 128 h 300"/>
                <a:gd name="T10" fmla="*/ 300 w 319"/>
                <a:gd name="T11" fmla="*/ 0 h 300"/>
                <a:gd name="T12" fmla="*/ 300 w 319"/>
                <a:gd name="T13" fmla="*/ 0 h 300"/>
                <a:gd name="T14" fmla="*/ 300 w 319"/>
                <a:gd name="T15" fmla="*/ 0 h 300"/>
                <a:gd name="T16" fmla="*/ 300 w 319"/>
                <a:gd name="T17" fmla="*/ 0 h 300"/>
                <a:gd name="T18" fmla="*/ 170 w 319"/>
                <a:gd name="T19" fmla="*/ 0 h 300"/>
                <a:gd name="T20" fmla="*/ 151 w 319"/>
                <a:gd name="T21" fmla="*/ 21 h 300"/>
                <a:gd name="T22" fmla="*/ 132 w 319"/>
                <a:gd name="T23" fmla="*/ 0 h 300"/>
                <a:gd name="T24" fmla="*/ 0 w 319"/>
                <a:gd name="T25" fmla="*/ 0 h 300"/>
                <a:gd name="T26" fmla="*/ 0 w 319"/>
                <a:gd name="T27" fmla="*/ 300 h 300"/>
                <a:gd name="T28" fmla="*/ 300 w 319"/>
                <a:gd name="T29" fmla="*/ 300 h 300"/>
                <a:gd name="T30" fmla="*/ 300 w 319"/>
                <a:gd name="T31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9" h="300">
                  <a:moveTo>
                    <a:pt x="300" y="300"/>
                  </a:moveTo>
                  <a:cubicBezTo>
                    <a:pt x="300" y="300"/>
                    <a:pt x="300" y="300"/>
                    <a:pt x="300" y="30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19" y="149"/>
                    <a:pt x="319" y="149"/>
                    <a:pt x="319" y="149"/>
                  </a:cubicBezTo>
                  <a:cubicBezTo>
                    <a:pt x="300" y="128"/>
                    <a:pt x="300" y="128"/>
                    <a:pt x="300" y="128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51" y="21"/>
                    <a:pt x="151" y="21"/>
                    <a:pt x="151" y="21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300" y="300"/>
                    <a:pt x="300" y="300"/>
                    <a:pt x="300" y="300"/>
                  </a:cubicBezTo>
                  <a:cubicBezTo>
                    <a:pt x="300" y="300"/>
                    <a:pt x="300" y="300"/>
                    <a:pt x="300" y="3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80" tIns="640080" rIns="182880" bIns="182880" numCol="1" anchor="ctr" anchorCtr="1" compatLnSpc="1">
              <a:prstTxWarp prst="textNoShape">
                <a:avLst/>
              </a:prstTxWarp>
            </a:bodyPr>
            <a:lstStyle/>
            <a:p>
              <a:pPr lvl="0" algn="ctr" defTabSz="1218987"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08 </a:t>
              </a:r>
              <a:r>
                <a:rPr kumimoji="0" lang="bg-BG" sz="140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- </a:t>
              </a:r>
              <a:r>
                <a:rPr kumimoji="0" lang="en-US" sz="140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  <a:r>
                <a:rPr kumimoji="0" lang="bg-BG" sz="140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2 </a:t>
              </a: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юли</a:t>
              </a:r>
              <a:r>
                <a:rPr kumimoji="0" lang="bg-BG" sz="140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kumimoji="0" lang="bg-BG" sz="140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2025 г.</a:t>
              </a:r>
              <a:endPara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0" name="Group 22">
              <a:extLst>
                <a:ext uri="{FF2B5EF4-FFF2-40B4-BE49-F238E27FC236}">
                  <a16:creationId xmlns:a16="http://schemas.microsoft.com/office/drawing/2014/main" id="{A95A9F03-0291-50B1-F457-CDD59C7094F2}"/>
                </a:ext>
              </a:extLst>
            </p:cNvPr>
            <p:cNvGrpSpPr/>
            <p:nvPr/>
          </p:nvGrpSpPr>
          <p:grpSpPr>
            <a:xfrm>
              <a:off x="10550432" y="1466358"/>
              <a:ext cx="369421" cy="821336"/>
              <a:chOff x="5120176" y="5297654"/>
              <a:chExt cx="304800" cy="523952"/>
            </a:xfrm>
            <a:solidFill>
              <a:sysClr val="window" lastClr="FFFFFF"/>
            </a:solidFill>
          </p:grpSpPr>
          <p:sp>
            <p:nvSpPr>
              <p:cNvPr id="176" name="Freeform 17">
                <a:extLst>
                  <a:ext uri="{FF2B5EF4-FFF2-40B4-BE49-F238E27FC236}">
                    <a16:creationId xmlns:a16="http://schemas.microsoft.com/office/drawing/2014/main" id="{7C05D275-B9D2-C42C-6833-301D38C5A2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20176" y="5432744"/>
                <a:ext cx="304800" cy="260350"/>
              </a:xfrm>
              <a:custGeom>
                <a:avLst/>
                <a:gdLst>
                  <a:gd name="T0" fmla="*/ 15 w 81"/>
                  <a:gd name="T1" fmla="*/ 44 h 69"/>
                  <a:gd name="T2" fmla="*/ 24 w 81"/>
                  <a:gd name="T3" fmla="*/ 34 h 69"/>
                  <a:gd name="T4" fmla="*/ 24 w 81"/>
                  <a:gd name="T5" fmla="*/ 46 h 69"/>
                  <a:gd name="T6" fmla="*/ 18 w 81"/>
                  <a:gd name="T7" fmla="*/ 49 h 69"/>
                  <a:gd name="T8" fmla="*/ 43 w 81"/>
                  <a:gd name="T9" fmla="*/ 65 h 69"/>
                  <a:gd name="T10" fmla="*/ 54 w 81"/>
                  <a:gd name="T11" fmla="*/ 58 h 69"/>
                  <a:gd name="T12" fmla="*/ 46 w 81"/>
                  <a:gd name="T13" fmla="*/ 50 h 69"/>
                  <a:gd name="T14" fmla="*/ 53 w 81"/>
                  <a:gd name="T15" fmla="*/ 43 h 69"/>
                  <a:gd name="T16" fmla="*/ 63 w 81"/>
                  <a:gd name="T17" fmla="*/ 56 h 69"/>
                  <a:gd name="T18" fmla="*/ 63 w 81"/>
                  <a:gd name="T19" fmla="*/ 56 h 69"/>
                  <a:gd name="T20" fmla="*/ 63 w 81"/>
                  <a:gd name="T21" fmla="*/ 56 h 69"/>
                  <a:gd name="T22" fmla="*/ 64 w 81"/>
                  <a:gd name="T23" fmla="*/ 56 h 69"/>
                  <a:gd name="T24" fmla="*/ 77 w 81"/>
                  <a:gd name="T25" fmla="*/ 47 h 69"/>
                  <a:gd name="T26" fmla="*/ 72 w 81"/>
                  <a:gd name="T27" fmla="*/ 38 h 69"/>
                  <a:gd name="T28" fmla="*/ 68 w 81"/>
                  <a:gd name="T29" fmla="*/ 34 h 69"/>
                  <a:gd name="T30" fmla="*/ 79 w 81"/>
                  <a:gd name="T31" fmla="*/ 23 h 69"/>
                  <a:gd name="T32" fmla="*/ 55 w 81"/>
                  <a:gd name="T33" fmla="*/ 18 h 69"/>
                  <a:gd name="T34" fmla="*/ 51 w 81"/>
                  <a:gd name="T35" fmla="*/ 12 h 69"/>
                  <a:gd name="T36" fmla="*/ 42 w 81"/>
                  <a:gd name="T37" fmla="*/ 6 h 69"/>
                  <a:gd name="T38" fmla="*/ 31 w 81"/>
                  <a:gd name="T39" fmla="*/ 11 h 69"/>
                  <a:gd name="T40" fmla="*/ 17 w 81"/>
                  <a:gd name="T41" fmla="*/ 0 h 69"/>
                  <a:gd name="T42" fmla="*/ 14 w 81"/>
                  <a:gd name="T43" fmla="*/ 18 h 69"/>
                  <a:gd name="T44" fmla="*/ 5 w 81"/>
                  <a:gd name="T45" fmla="*/ 21 h 69"/>
                  <a:gd name="T46" fmla="*/ 0 w 81"/>
                  <a:gd name="T47" fmla="*/ 23 h 69"/>
                  <a:gd name="T48" fmla="*/ 64 w 81"/>
                  <a:gd name="T49" fmla="*/ 53 h 69"/>
                  <a:gd name="T50" fmla="*/ 62 w 81"/>
                  <a:gd name="T51" fmla="*/ 52 h 69"/>
                  <a:gd name="T52" fmla="*/ 62 w 81"/>
                  <a:gd name="T53" fmla="*/ 52 h 69"/>
                  <a:gd name="T54" fmla="*/ 6 w 81"/>
                  <a:gd name="T55" fmla="*/ 25 h 69"/>
                  <a:gd name="T56" fmla="*/ 22 w 81"/>
                  <a:gd name="T57" fmla="*/ 18 h 69"/>
                  <a:gd name="T58" fmla="*/ 8 w 81"/>
                  <a:gd name="T59" fmla="*/ 10 h 69"/>
                  <a:gd name="T60" fmla="*/ 26 w 81"/>
                  <a:gd name="T61" fmla="*/ 7 h 69"/>
                  <a:gd name="T62" fmla="*/ 35 w 81"/>
                  <a:gd name="T63" fmla="*/ 14 h 69"/>
                  <a:gd name="T64" fmla="*/ 44 w 81"/>
                  <a:gd name="T65" fmla="*/ 9 h 69"/>
                  <a:gd name="T66" fmla="*/ 48 w 81"/>
                  <a:gd name="T67" fmla="*/ 14 h 69"/>
                  <a:gd name="T68" fmla="*/ 52 w 81"/>
                  <a:gd name="T69" fmla="*/ 20 h 69"/>
                  <a:gd name="T70" fmla="*/ 59 w 81"/>
                  <a:gd name="T71" fmla="*/ 20 h 69"/>
                  <a:gd name="T72" fmla="*/ 76 w 81"/>
                  <a:gd name="T73" fmla="*/ 30 h 69"/>
                  <a:gd name="T74" fmla="*/ 63 w 81"/>
                  <a:gd name="T75" fmla="*/ 29 h 69"/>
                  <a:gd name="T76" fmla="*/ 67 w 81"/>
                  <a:gd name="T77" fmla="*/ 39 h 69"/>
                  <a:gd name="T78" fmla="*/ 73 w 81"/>
                  <a:gd name="T79" fmla="*/ 45 h 69"/>
                  <a:gd name="T80" fmla="*/ 62 w 81"/>
                  <a:gd name="T81" fmla="*/ 52 h 69"/>
                  <a:gd name="T82" fmla="*/ 62 w 81"/>
                  <a:gd name="T83" fmla="*/ 52 h 69"/>
                  <a:gd name="T84" fmla="*/ 61 w 81"/>
                  <a:gd name="T85" fmla="*/ 52 h 69"/>
                  <a:gd name="T86" fmla="*/ 56 w 81"/>
                  <a:gd name="T87" fmla="*/ 39 h 69"/>
                  <a:gd name="T88" fmla="*/ 43 w 81"/>
                  <a:gd name="T89" fmla="*/ 53 h 69"/>
                  <a:gd name="T90" fmla="*/ 43 w 81"/>
                  <a:gd name="T91" fmla="*/ 60 h 69"/>
                  <a:gd name="T92" fmla="*/ 32 w 81"/>
                  <a:gd name="T93" fmla="*/ 61 h 69"/>
                  <a:gd name="T94" fmla="*/ 35 w 81"/>
                  <a:gd name="T95" fmla="*/ 46 h 69"/>
                  <a:gd name="T96" fmla="*/ 18 w 81"/>
                  <a:gd name="T97" fmla="*/ 37 h 69"/>
                  <a:gd name="T98" fmla="*/ 5 w 81"/>
                  <a:gd name="T99" fmla="*/ 25 h 69"/>
                  <a:gd name="T100" fmla="*/ 63 w 81"/>
                  <a:gd name="T101" fmla="*/ 56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1" h="69">
                    <a:moveTo>
                      <a:pt x="0" y="25"/>
                    </a:moveTo>
                    <a:cubicBezTo>
                      <a:pt x="0" y="25"/>
                      <a:pt x="1" y="26"/>
                      <a:pt x="1" y="27"/>
                    </a:cubicBezTo>
                    <a:cubicBezTo>
                      <a:pt x="6" y="35"/>
                      <a:pt x="10" y="43"/>
                      <a:pt x="15" y="44"/>
                    </a:cubicBezTo>
                    <a:cubicBezTo>
                      <a:pt x="17" y="44"/>
                      <a:pt x="18" y="44"/>
                      <a:pt x="19" y="43"/>
                    </a:cubicBezTo>
                    <a:cubicBezTo>
                      <a:pt x="21" y="41"/>
                      <a:pt x="21" y="40"/>
                      <a:pt x="22" y="38"/>
                    </a:cubicBezTo>
                    <a:cubicBezTo>
                      <a:pt x="22" y="35"/>
                      <a:pt x="23" y="34"/>
                      <a:pt x="24" y="34"/>
                    </a:cubicBezTo>
                    <a:cubicBezTo>
                      <a:pt x="27" y="34"/>
                      <a:pt x="30" y="38"/>
                      <a:pt x="31" y="41"/>
                    </a:cubicBezTo>
                    <a:cubicBezTo>
                      <a:pt x="32" y="42"/>
                      <a:pt x="32" y="43"/>
                      <a:pt x="31" y="44"/>
                    </a:cubicBezTo>
                    <a:cubicBezTo>
                      <a:pt x="30" y="45"/>
                      <a:pt x="27" y="45"/>
                      <a:pt x="24" y="46"/>
                    </a:cubicBezTo>
                    <a:cubicBezTo>
                      <a:pt x="23" y="46"/>
                      <a:pt x="21" y="46"/>
                      <a:pt x="20" y="46"/>
                    </a:cubicBezTo>
                    <a:cubicBezTo>
                      <a:pt x="19" y="46"/>
                      <a:pt x="18" y="47"/>
                      <a:pt x="18" y="47"/>
                    </a:cubicBezTo>
                    <a:cubicBezTo>
                      <a:pt x="18" y="48"/>
                      <a:pt x="18" y="48"/>
                      <a:pt x="18" y="49"/>
                    </a:cubicBezTo>
                    <a:cubicBezTo>
                      <a:pt x="21" y="55"/>
                      <a:pt x="25" y="59"/>
                      <a:pt x="29" y="64"/>
                    </a:cubicBezTo>
                    <a:cubicBezTo>
                      <a:pt x="31" y="66"/>
                      <a:pt x="31" y="66"/>
                      <a:pt x="31" y="66"/>
                    </a:cubicBezTo>
                    <a:cubicBezTo>
                      <a:pt x="33" y="69"/>
                      <a:pt x="37" y="67"/>
                      <a:pt x="43" y="65"/>
                    </a:cubicBezTo>
                    <a:cubicBezTo>
                      <a:pt x="44" y="64"/>
                      <a:pt x="44" y="64"/>
                      <a:pt x="44" y="64"/>
                    </a:cubicBezTo>
                    <a:cubicBezTo>
                      <a:pt x="48" y="63"/>
                      <a:pt x="50" y="62"/>
                      <a:pt x="53" y="59"/>
                    </a:cubicBezTo>
                    <a:cubicBezTo>
                      <a:pt x="54" y="59"/>
                      <a:pt x="54" y="58"/>
                      <a:pt x="54" y="58"/>
                    </a:cubicBezTo>
                    <a:cubicBezTo>
                      <a:pt x="54" y="57"/>
                      <a:pt x="54" y="57"/>
                      <a:pt x="54" y="56"/>
                    </a:cubicBezTo>
                    <a:cubicBezTo>
                      <a:pt x="52" y="54"/>
                      <a:pt x="50" y="53"/>
                      <a:pt x="48" y="51"/>
                    </a:cubicBezTo>
                    <a:cubicBezTo>
                      <a:pt x="47" y="51"/>
                      <a:pt x="47" y="50"/>
                      <a:pt x="46" y="50"/>
                    </a:cubicBezTo>
                    <a:cubicBezTo>
                      <a:pt x="44" y="49"/>
                      <a:pt x="44" y="48"/>
                      <a:pt x="44" y="46"/>
                    </a:cubicBezTo>
                    <a:cubicBezTo>
                      <a:pt x="44" y="45"/>
                      <a:pt x="45" y="44"/>
                      <a:pt x="47" y="43"/>
                    </a:cubicBezTo>
                    <a:cubicBezTo>
                      <a:pt x="49" y="42"/>
                      <a:pt x="52" y="41"/>
                      <a:pt x="53" y="43"/>
                    </a:cubicBezTo>
                    <a:cubicBezTo>
                      <a:pt x="55" y="44"/>
                      <a:pt x="55" y="46"/>
                      <a:pt x="54" y="47"/>
                    </a:cubicBezTo>
                    <a:cubicBezTo>
                      <a:pt x="54" y="50"/>
                      <a:pt x="54" y="54"/>
                      <a:pt x="57" y="56"/>
                    </a:cubicBezTo>
                    <a:cubicBezTo>
                      <a:pt x="58" y="57"/>
                      <a:pt x="60" y="58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4" y="56"/>
                      <a:pt x="64" y="55"/>
                      <a:pt x="65" y="55"/>
                    </a:cubicBezTo>
                    <a:cubicBezTo>
                      <a:pt x="64" y="55"/>
                      <a:pt x="64" y="56"/>
                      <a:pt x="64" y="56"/>
                    </a:cubicBezTo>
                    <a:cubicBezTo>
                      <a:pt x="64" y="56"/>
                      <a:pt x="64" y="55"/>
                      <a:pt x="67" y="54"/>
                    </a:cubicBezTo>
                    <a:cubicBezTo>
                      <a:pt x="71" y="51"/>
                      <a:pt x="76" y="48"/>
                      <a:pt x="77" y="47"/>
                    </a:cubicBezTo>
                    <a:cubicBezTo>
                      <a:pt x="77" y="47"/>
                      <a:pt x="77" y="47"/>
                      <a:pt x="77" y="47"/>
                    </a:cubicBezTo>
                    <a:cubicBezTo>
                      <a:pt x="78" y="47"/>
                      <a:pt x="78" y="47"/>
                      <a:pt x="79" y="46"/>
                    </a:cubicBezTo>
                    <a:cubicBezTo>
                      <a:pt x="79" y="44"/>
                      <a:pt x="78" y="43"/>
                      <a:pt x="75" y="41"/>
                    </a:cubicBezTo>
                    <a:cubicBezTo>
                      <a:pt x="74" y="40"/>
                      <a:pt x="73" y="39"/>
                      <a:pt x="72" y="38"/>
                    </a:cubicBezTo>
                    <a:cubicBezTo>
                      <a:pt x="72" y="38"/>
                      <a:pt x="71" y="37"/>
                      <a:pt x="70" y="36"/>
                    </a:cubicBezTo>
                    <a:cubicBezTo>
                      <a:pt x="69" y="35"/>
                      <a:pt x="68" y="35"/>
                      <a:pt x="67" y="34"/>
                    </a:cubicBezTo>
                    <a:cubicBezTo>
                      <a:pt x="67" y="34"/>
                      <a:pt x="68" y="34"/>
                      <a:pt x="68" y="34"/>
                    </a:cubicBezTo>
                    <a:cubicBezTo>
                      <a:pt x="70" y="34"/>
                      <a:pt x="72" y="35"/>
                      <a:pt x="75" y="35"/>
                    </a:cubicBezTo>
                    <a:cubicBezTo>
                      <a:pt x="78" y="34"/>
                      <a:pt x="79" y="33"/>
                      <a:pt x="80" y="31"/>
                    </a:cubicBezTo>
                    <a:cubicBezTo>
                      <a:pt x="81" y="28"/>
                      <a:pt x="80" y="25"/>
                      <a:pt x="79" y="23"/>
                    </a:cubicBezTo>
                    <a:cubicBezTo>
                      <a:pt x="76" y="18"/>
                      <a:pt x="70" y="14"/>
                      <a:pt x="64" y="13"/>
                    </a:cubicBezTo>
                    <a:cubicBezTo>
                      <a:pt x="61" y="13"/>
                      <a:pt x="58" y="15"/>
                      <a:pt x="56" y="17"/>
                    </a:cubicBezTo>
                    <a:cubicBezTo>
                      <a:pt x="56" y="18"/>
                      <a:pt x="56" y="18"/>
                      <a:pt x="55" y="18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4" y="16"/>
                      <a:pt x="53" y="15"/>
                      <a:pt x="53" y="15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0" y="11"/>
                      <a:pt x="49" y="10"/>
                      <a:pt x="49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7" y="6"/>
                      <a:pt x="46" y="4"/>
                      <a:pt x="42" y="6"/>
                    </a:cubicBezTo>
                    <a:cubicBezTo>
                      <a:pt x="40" y="7"/>
                      <a:pt x="37" y="9"/>
                      <a:pt x="34" y="10"/>
                    </a:cubicBezTo>
                    <a:cubicBezTo>
                      <a:pt x="34" y="10"/>
                      <a:pt x="33" y="10"/>
                      <a:pt x="33" y="11"/>
                    </a:cubicBezTo>
                    <a:cubicBezTo>
                      <a:pt x="33" y="11"/>
                      <a:pt x="32" y="11"/>
                      <a:pt x="31" y="11"/>
                    </a:cubicBezTo>
                    <a:cubicBezTo>
                      <a:pt x="31" y="11"/>
                      <a:pt x="31" y="10"/>
                      <a:pt x="31" y="9"/>
                    </a:cubicBezTo>
                    <a:cubicBezTo>
                      <a:pt x="30" y="7"/>
                      <a:pt x="30" y="6"/>
                      <a:pt x="29" y="5"/>
                    </a:cubicBezTo>
                    <a:cubicBezTo>
                      <a:pt x="27" y="2"/>
                      <a:pt x="22" y="0"/>
                      <a:pt x="17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4" y="7"/>
                      <a:pt x="4" y="9"/>
                      <a:pt x="4" y="11"/>
                    </a:cubicBezTo>
                    <a:cubicBezTo>
                      <a:pt x="5" y="15"/>
                      <a:pt x="10" y="16"/>
                      <a:pt x="14" y="18"/>
                    </a:cubicBezTo>
                    <a:cubicBezTo>
                      <a:pt x="15" y="18"/>
                      <a:pt x="15" y="18"/>
                      <a:pt x="16" y="18"/>
                    </a:cubicBezTo>
                    <a:cubicBezTo>
                      <a:pt x="14" y="19"/>
                      <a:pt x="11" y="20"/>
                      <a:pt x="9" y="20"/>
                    </a:cubicBezTo>
                    <a:cubicBezTo>
                      <a:pt x="8" y="20"/>
                      <a:pt x="6" y="21"/>
                      <a:pt x="5" y="21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0" y="22"/>
                      <a:pt x="0" y="23"/>
                    </a:cubicBezTo>
                    <a:cubicBezTo>
                      <a:pt x="0" y="23"/>
                      <a:pt x="0" y="24"/>
                      <a:pt x="0" y="25"/>
                    </a:cubicBezTo>
                    <a:close/>
                    <a:moveTo>
                      <a:pt x="64" y="53"/>
                    </a:moveTo>
                    <a:cubicBezTo>
                      <a:pt x="64" y="53"/>
                      <a:pt x="64" y="53"/>
                      <a:pt x="64" y="53"/>
                    </a:cubicBezTo>
                    <a:cubicBezTo>
                      <a:pt x="64" y="53"/>
                      <a:pt x="64" y="53"/>
                      <a:pt x="64" y="53"/>
                    </a:cubicBezTo>
                    <a:cubicBezTo>
                      <a:pt x="64" y="53"/>
                      <a:pt x="64" y="53"/>
                      <a:pt x="64" y="53"/>
                    </a:cubicBezTo>
                    <a:close/>
                    <a:moveTo>
                      <a:pt x="62" y="52"/>
                    </a:moveTo>
                    <a:cubicBezTo>
                      <a:pt x="62" y="52"/>
                      <a:pt x="62" y="52"/>
                      <a:pt x="62" y="52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2" y="52"/>
                      <a:pt x="62" y="52"/>
                      <a:pt x="62" y="52"/>
                    </a:cubicBezTo>
                    <a:close/>
                    <a:moveTo>
                      <a:pt x="5" y="25"/>
                    </a:moveTo>
                    <a:cubicBezTo>
                      <a:pt x="6" y="25"/>
                      <a:pt x="6" y="25"/>
                      <a:pt x="6" y="25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7" y="25"/>
                      <a:pt x="9" y="24"/>
                      <a:pt x="10" y="24"/>
                    </a:cubicBezTo>
                    <a:cubicBezTo>
                      <a:pt x="14" y="23"/>
                      <a:pt x="18" y="22"/>
                      <a:pt x="21" y="20"/>
                    </a:cubicBezTo>
                    <a:cubicBezTo>
                      <a:pt x="22" y="20"/>
                      <a:pt x="22" y="19"/>
                      <a:pt x="22" y="18"/>
                    </a:cubicBezTo>
                    <a:cubicBezTo>
                      <a:pt x="22" y="18"/>
                      <a:pt x="22" y="17"/>
                      <a:pt x="21" y="17"/>
                    </a:cubicBezTo>
                    <a:cubicBezTo>
                      <a:pt x="20" y="16"/>
                      <a:pt x="18" y="15"/>
                      <a:pt x="16" y="14"/>
                    </a:cubicBezTo>
                    <a:cubicBezTo>
                      <a:pt x="13" y="13"/>
                      <a:pt x="9" y="12"/>
                      <a:pt x="8" y="10"/>
                    </a:cubicBezTo>
                    <a:cubicBezTo>
                      <a:pt x="8" y="9"/>
                      <a:pt x="8" y="8"/>
                      <a:pt x="9" y="7"/>
                    </a:cubicBezTo>
                    <a:cubicBezTo>
                      <a:pt x="10" y="5"/>
                      <a:pt x="13" y="4"/>
                      <a:pt x="17" y="4"/>
                    </a:cubicBezTo>
                    <a:cubicBezTo>
                      <a:pt x="21" y="4"/>
                      <a:pt x="24" y="5"/>
                      <a:pt x="26" y="7"/>
                    </a:cubicBezTo>
                    <a:cubicBezTo>
                      <a:pt x="26" y="8"/>
                      <a:pt x="27" y="9"/>
                      <a:pt x="27" y="10"/>
                    </a:cubicBezTo>
                    <a:cubicBezTo>
                      <a:pt x="27" y="12"/>
                      <a:pt x="28" y="14"/>
                      <a:pt x="30" y="15"/>
                    </a:cubicBezTo>
                    <a:cubicBezTo>
                      <a:pt x="31" y="16"/>
                      <a:pt x="34" y="15"/>
                      <a:pt x="35" y="14"/>
                    </a:cubicBezTo>
                    <a:cubicBezTo>
                      <a:pt x="35" y="14"/>
                      <a:pt x="36" y="14"/>
                      <a:pt x="36" y="14"/>
                    </a:cubicBezTo>
                    <a:cubicBezTo>
                      <a:pt x="39" y="12"/>
                      <a:pt x="42" y="11"/>
                      <a:pt x="44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9"/>
                      <a:pt x="45" y="10"/>
                      <a:pt x="45" y="10"/>
                    </a:cubicBezTo>
                    <a:cubicBezTo>
                      <a:pt x="45" y="10"/>
                      <a:pt x="45" y="10"/>
                      <a:pt x="45" y="11"/>
                    </a:cubicBezTo>
                    <a:cubicBezTo>
                      <a:pt x="46" y="12"/>
                      <a:pt x="47" y="13"/>
                      <a:pt x="48" y="14"/>
                    </a:cubicBezTo>
                    <a:cubicBezTo>
                      <a:pt x="50" y="17"/>
                      <a:pt x="50" y="17"/>
                      <a:pt x="50" y="17"/>
                    </a:cubicBezTo>
                    <a:cubicBezTo>
                      <a:pt x="50" y="18"/>
                      <a:pt x="51" y="18"/>
                      <a:pt x="51" y="19"/>
                    </a:cubicBezTo>
                    <a:cubicBezTo>
                      <a:pt x="52" y="20"/>
                      <a:pt x="52" y="20"/>
                      <a:pt x="52" y="20"/>
                    </a:cubicBezTo>
                    <a:cubicBezTo>
                      <a:pt x="53" y="22"/>
                      <a:pt x="54" y="23"/>
                      <a:pt x="56" y="23"/>
                    </a:cubicBezTo>
                    <a:cubicBezTo>
                      <a:pt x="57" y="23"/>
                      <a:pt x="58" y="21"/>
                      <a:pt x="59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61" y="18"/>
                      <a:pt x="62" y="17"/>
                      <a:pt x="64" y="17"/>
                    </a:cubicBezTo>
                    <a:cubicBezTo>
                      <a:pt x="68" y="18"/>
                      <a:pt x="73" y="21"/>
                      <a:pt x="75" y="25"/>
                    </a:cubicBezTo>
                    <a:cubicBezTo>
                      <a:pt x="76" y="26"/>
                      <a:pt x="77" y="28"/>
                      <a:pt x="76" y="30"/>
                    </a:cubicBezTo>
                    <a:cubicBezTo>
                      <a:pt x="76" y="30"/>
                      <a:pt x="76" y="30"/>
                      <a:pt x="74" y="31"/>
                    </a:cubicBezTo>
                    <a:cubicBezTo>
                      <a:pt x="73" y="31"/>
                      <a:pt x="71" y="30"/>
                      <a:pt x="69" y="30"/>
                    </a:cubicBezTo>
                    <a:cubicBezTo>
                      <a:pt x="67" y="29"/>
                      <a:pt x="65" y="29"/>
                      <a:pt x="63" y="29"/>
                    </a:cubicBezTo>
                    <a:cubicBezTo>
                      <a:pt x="62" y="29"/>
                      <a:pt x="61" y="29"/>
                      <a:pt x="61" y="30"/>
                    </a:cubicBezTo>
                    <a:cubicBezTo>
                      <a:pt x="61" y="30"/>
                      <a:pt x="61" y="31"/>
                      <a:pt x="61" y="32"/>
                    </a:cubicBezTo>
                    <a:cubicBezTo>
                      <a:pt x="62" y="35"/>
                      <a:pt x="65" y="37"/>
                      <a:pt x="67" y="39"/>
                    </a:cubicBezTo>
                    <a:cubicBezTo>
                      <a:pt x="68" y="40"/>
                      <a:pt x="69" y="41"/>
                      <a:pt x="69" y="41"/>
                    </a:cubicBezTo>
                    <a:cubicBezTo>
                      <a:pt x="70" y="42"/>
                      <a:pt x="71" y="43"/>
                      <a:pt x="72" y="44"/>
                    </a:cubicBezTo>
                    <a:cubicBezTo>
                      <a:pt x="72" y="44"/>
                      <a:pt x="73" y="45"/>
                      <a:pt x="73" y="45"/>
                    </a:cubicBezTo>
                    <a:cubicBezTo>
                      <a:pt x="71" y="46"/>
                      <a:pt x="68" y="48"/>
                      <a:pt x="65" y="50"/>
                    </a:cubicBezTo>
                    <a:cubicBezTo>
                      <a:pt x="63" y="51"/>
                      <a:pt x="62" y="52"/>
                      <a:pt x="62" y="52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2" y="52"/>
                      <a:pt x="62" y="52"/>
                      <a:pt x="61" y="52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2" y="52"/>
                      <a:pt x="61" y="52"/>
                      <a:pt x="61" y="52"/>
                    </a:cubicBezTo>
                    <a:cubicBezTo>
                      <a:pt x="61" y="52"/>
                      <a:pt x="61" y="53"/>
                      <a:pt x="61" y="53"/>
                    </a:cubicBezTo>
                    <a:cubicBezTo>
                      <a:pt x="61" y="53"/>
                      <a:pt x="61" y="52"/>
                      <a:pt x="61" y="52"/>
                    </a:cubicBezTo>
                    <a:cubicBezTo>
                      <a:pt x="61" y="53"/>
                      <a:pt x="60" y="53"/>
                      <a:pt x="59" y="53"/>
                    </a:cubicBezTo>
                    <a:cubicBezTo>
                      <a:pt x="59" y="52"/>
                      <a:pt x="58" y="50"/>
                      <a:pt x="58" y="48"/>
                    </a:cubicBezTo>
                    <a:cubicBezTo>
                      <a:pt x="59" y="44"/>
                      <a:pt x="58" y="41"/>
                      <a:pt x="56" y="39"/>
                    </a:cubicBezTo>
                    <a:cubicBezTo>
                      <a:pt x="53" y="37"/>
                      <a:pt x="49" y="37"/>
                      <a:pt x="45" y="39"/>
                    </a:cubicBezTo>
                    <a:cubicBezTo>
                      <a:pt x="42" y="41"/>
                      <a:pt x="40" y="43"/>
                      <a:pt x="40" y="46"/>
                    </a:cubicBezTo>
                    <a:cubicBezTo>
                      <a:pt x="40" y="49"/>
                      <a:pt x="41" y="51"/>
                      <a:pt x="43" y="53"/>
                    </a:cubicBezTo>
                    <a:cubicBezTo>
                      <a:pt x="44" y="54"/>
                      <a:pt x="45" y="54"/>
                      <a:pt x="46" y="55"/>
                    </a:cubicBezTo>
                    <a:cubicBezTo>
                      <a:pt x="47" y="56"/>
                      <a:pt x="48" y="56"/>
                      <a:pt x="49" y="57"/>
                    </a:cubicBezTo>
                    <a:cubicBezTo>
                      <a:pt x="47" y="58"/>
                      <a:pt x="45" y="59"/>
                      <a:pt x="43" y="60"/>
                    </a:cubicBezTo>
                    <a:cubicBezTo>
                      <a:pt x="43" y="60"/>
                      <a:pt x="42" y="60"/>
                      <a:pt x="41" y="61"/>
                    </a:cubicBezTo>
                    <a:cubicBezTo>
                      <a:pt x="40" y="61"/>
                      <a:pt x="36" y="63"/>
                      <a:pt x="34" y="63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29" y="57"/>
                      <a:pt x="26" y="54"/>
                      <a:pt x="23" y="50"/>
                    </a:cubicBezTo>
                    <a:cubicBezTo>
                      <a:pt x="24" y="50"/>
                      <a:pt x="24" y="50"/>
                      <a:pt x="25" y="50"/>
                    </a:cubicBezTo>
                    <a:cubicBezTo>
                      <a:pt x="28" y="49"/>
                      <a:pt x="33" y="49"/>
                      <a:pt x="35" y="46"/>
                    </a:cubicBezTo>
                    <a:cubicBezTo>
                      <a:pt x="36" y="45"/>
                      <a:pt x="36" y="42"/>
                      <a:pt x="35" y="40"/>
                    </a:cubicBezTo>
                    <a:cubicBezTo>
                      <a:pt x="34" y="36"/>
                      <a:pt x="30" y="30"/>
                      <a:pt x="24" y="30"/>
                    </a:cubicBezTo>
                    <a:cubicBezTo>
                      <a:pt x="19" y="30"/>
                      <a:pt x="18" y="34"/>
                      <a:pt x="18" y="37"/>
                    </a:cubicBezTo>
                    <a:cubicBezTo>
                      <a:pt x="17" y="38"/>
                      <a:pt x="17" y="39"/>
                      <a:pt x="16" y="40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3" y="39"/>
                      <a:pt x="7" y="29"/>
                      <a:pt x="5" y="25"/>
                    </a:cubicBezTo>
                    <a:close/>
                    <a:moveTo>
                      <a:pt x="63" y="56"/>
                    </a:move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3" y="56"/>
                      <a:pt x="63" y="56"/>
                      <a:pt x="63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18">
                <a:extLst>
                  <a:ext uri="{FF2B5EF4-FFF2-40B4-BE49-F238E27FC236}">
                    <a16:creationId xmlns:a16="http://schemas.microsoft.com/office/drawing/2014/main" id="{3443D88B-A33F-83C7-EF6C-238842EAA9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40875" y="5610468"/>
                <a:ext cx="179388" cy="211138"/>
              </a:xfrm>
              <a:custGeom>
                <a:avLst/>
                <a:gdLst>
                  <a:gd name="T0" fmla="*/ 2 w 48"/>
                  <a:gd name="T1" fmla="*/ 28 h 56"/>
                  <a:gd name="T2" fmla="*/ 11 w 48"/>
                  <a:gd name="T3" fmla="*/ 26 h 56"/>
                  <a:gd name="T4" fmla="*/ 7 w 48"/>
                  <a:gd name="T5" fmla="*/ 33 h 56"/>
                  <a:gd name="T6" fmla="*/ 2 w 48"/>
                  <a:gd name="T7" fmla="*/ 32 h 56"/>
                  <a:gd name="T8" fmla="*/ 10 w 48"/>
                  <a:gd name="T9" fmla="*/ 51 h 56"/>
                  <a:gd name="T10" fmla="*/ 19 w 48"/>
                  <a:gd name="T11" fmla="*/ 52 h 56"/>
                  <a:gd name="T12" fmla="*/ 18 w 48"/>
                  <a:gd name="T13" fmla="*/ 44 h 56"/>
                  <a:gd name="T14" fmla="*/ 25 w 48"/>
                  <a:gd name="T15" fmla="*/ 43 h 56"/>
                  <a:gd name="T16" fmla="*/ 25 w 48"/>
                  <a:gd name="T17" fmla="*/ 55 h 56"/>
                  <a:gd name="T18" fmla="*/ 25 w 48"/>
                  <a:gd name="T19" fmla="*/ 55 h 56"/>
                  <a:gd name="T20" fmla="*/ 25 w 48"/>
                  <a:gd name="T21" fmla="*/ 55 h 56"/>
                  <a:gd name="T22" fmla="*/ 25 w 48"/>
                  <a:gd name="T23" fmla="*/ 55 h 56"/>
                  <a:gd name="T24" fmla="*/ 37 w 48"/>
                  <a:gd name="T25" fmla="*/ 56 h 56"/>
                  <a:gd name="T26" fmla="*/ 38 w 48"/>
                  <a:gd name="T27" fmla="*/ 48 h 56"/>
                  <a:gd name="T28" fmla="*/ 37 w 48"/>
                  <a:gd name="T29" fmla="*/ 44 h 56"/>
                  <a:gd name="T30" fmla="*/ 48 w 48"/>
                  <a:gd name="T31" fmla="*/ 42 h 56"/>
                  <a:gd name="T32" fmla="*/ 36 w 48"/>
                  <a:gd name="T33" fmla="*/ 30 h 56"/>
                  <a:gd name="T34" fmla="*/ 36 w 48"/>
                  <a:gd name="T35" fmla="*/ 24 h 56"/>
                  <a:gd name="T36" fmla="*/ 34 w 48"/>
                  <a:gd name="T37" fmla="*/ 17 h 56"/>
                  <a:gd name="T38" fmla="*/ 25 w 48"/>
                  <a:gd name="T39" fmla="*/ 16 h 56"/>
                  <a:gd name="T40" fmla="*/ 21 w 48"/>
                  <a:gd name="T41" fmla="*/ 3 h 56"/>
                  <a:gd name="T42" fmla="*/ 12 w 48"/>
                  <a:gd name="T43" fmla="*/ 13 h 56"/>
                  <a:gd name="T44" fmla="*/ 6 w 48"/>
                  <a:gd name="T45" fmla="*/ 11 h 56"/>
                  <a:gd name="T46" fmla="*/ 2 w 48"/>
                  <a:gd name="T47" fmla="*/ 10 h 56"/>
                  <a:gd name="T48" fmla="*/ 27 w 48"/>
                  <a:gd name="T49" fmla="*/ 54 h 56"/>
                  <a:gd name="T50" fmla="*/ 26 w 48"/>
                  <a:gd name="T51" fmla="*/ 52 h 56"/>
                  <a:gd name="T52" fmla="*/ 26 w 48"/>
                  <a:gd name="T53" fmla="*/ 52 h 56"/>
                  <a:gd name="T54" fmla="*/ 5 w 48"/>
                  <a:gd name="T55" fmla="*/ 13 h 56"/>
                  <a:gd name="T56" fmla="*/ 17 w 48"/>
                  <a:gd name="T57" fmla="*/ 16 h 56"/>
                  <a:gd name="T58" fmla="*/ 12 w 48"/>
                  <a:gd name="T59" fmla="*/ 5 h 56"/>
                  <a:gd name="T60" fmla="*/ 24 w 48"/>
                  <a:gd name="T61" fmla="*/ 11 h 56"/>
                  <a:gd name="T62" fmla="*/ 26 w 48"/>
                  <a:gd name="T63" fmla="*/ 19 h 56"/>
                  <a:gd name="T64" fmla="*/ 34 w 48"/>
                  <a:gd name="T65" fmla="*/ 20 h 56"/>
                  <a:gd name="T66" fmla="*/ 33 w 48"/>
                  <a:gd name="T67" fmla="*/ 24 h 56"/>
                  <a:gd name="T68" fmla="*/ 33 w 48"/>
                  <a:gd name="T69" fmla="*/ 30 h 56"/>
                  <a:gd name="T70" fmla="*/ 38 w 48"/>
                  <a:gd name="T71" fmla="*/ 32 h 56"/>
                  <a:gd name="T72" fmla="*/ 44 w 48"/>
                  <a:gd name="T73" fmla="*/ 45 h 56"/>
                  <a:gd name="T74" fmla="*/ 36 w 48"/>
                  <a:gd name="T75" fmla="*/ 39 h 56"/>
                  <a:gd name="T76" fmla="*/ 35 w 48"/>
                  <a:gd name="T77" fmla="*/ 47 h 56"/>
                  <a:gd name="T78" fmla="*/ 36 w 48"/>
                  <a:gd name="T79" fmla="*/ 53 h 56"/>
                  <a:gd name="T80" fmla="*/ 26 w 48"/>
                  <a:gd name="T81" fmla="*/ 52 h 56"/>
                  <a:gd name="T82" fmla="*/ 26 w 48"/>
                  <a:gd name="T83" fmla="*/ 52 h 56"/>
                  <a:gd name="T84" fmla="*/ 26 w 48"/>
                  <a:gd name="T85" fmla="*/ 52 h 56"/>
                  <a:gd name="T86" fmla="*/ 28 w 48"/>
                  <a:gd name="T87" fmla="*/ 42 h 56"/>
                  <a:gd name="T88" fmla="*/ 15 w 48"/>
                  <a:gd name="T89" fmla="*/ 45 h 56"/>
                  <a:gd name="T90" fmla="*/ 12 w 48"/>
                  <a:gd name="T91" fmla="*/ 49 h 56"/>
                  <a:gd name="T92" fmla="*/ 5 w 48"/>
                  <a:gd name="T93" fmla="*/ 45 h 56"/>
                  <a:gd name="T94" fmla="*/ 13 w 48"/>
                  <a:gd name="T95" fmla="*/ 37 h 56"/>
                  <a:gd name="T96" fmla="*/ 7 w 48"/>
                  <a:gd name="T97" fmla="*/ 25 h 56"/>
                  <a:gd name="T98" fmla="*/ 4 w 48"/>
                  <a:gd name="T99" fmla="*/ 13 h 56"/>
                  <a:gd name="T100" fmla="*/ 25 w 48"/>
                  <a:gd name="T101" fmla="*/ 5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8" h="56">
                    <a:moveTo>
                      <a:pt x="1" y="11"/>
                    </a:moveTo>
                    <a:cubicBezTo>
                      <a:pt x="1" y="11"/>
                      <a:pt x="1" y="12"/>
                      <a:pt x="1" y="13"/>
                    </a:cubicBezTo>
                    <a:cubicBezTo>
                      <a:pt x="0" y="19"/>
                      <a:pt x="0" y="26"/>
                      <a:pt x="2" y="28"/>
                    </a:cubicBezTo>
                    <a:cubicBezTo>
                      <a:pt x="3" y="29"/>
                      <a:pt x="4" y="29"/>
                      <a:pt x="5" y="29"/>
                    </a:cubicBezTo>
                    <a:cubicBezTo>
                      <a:pt x="6" y="29"/>
                      <a:pt x="8" y="28"/>
                      <a:pt x="9" y="27"/>
                    </a:cubicBezTo>
                    <a:cubicBezTo>
                      <a:pt x="10" y="26"/>
                      <a:pt x="11" y="25"/>
                      <a:pt x="11" y="26"/>
                    </a:cubicBezTo>
                    <a:cubicBezTo>
                      <a:pt x="14" y="27"/>
                      <a:pt x="14" y="31"/>
                      <a:pt x="13" y="33"/>
                    </a:cubicBezTo>
                    <a:cubicBezTo>
                      <a:pt x="13" y="34"/>
                      <a:pt x="12" y="34"/>
                      <a:pt x="12" y="35"/>
                    </a:cubicBezTo>
                    <a:cubicBezTo>
                      <a:pt x="11" y="35"/>
                      <a:pt x="9" y="34"/>
                      <a:pt x="7" y="33"/>
                    </a:cubicBezTo>
                    <a:cubicBezTo>
                      <a:pt x="6" y="32"/>
                      <a:pt x="5" y="31"/>
                      <a:pt x="4" y="31"/>
                    </a:cubicBezTo>
                    <a:cubicBezTo>
                      <a:pt x="4" y="31"/>
                      <a:pt x="3" y="31"/>
                      <a:pt x="3" y="31"/>
                    </a:cubicBezTo>
                    <a:cubicBezTo>
                      <a:pt x="2" y="31"/>
                      <a:pt x="2" y="32"/>
                      <a:pt x="2" y="32"/>
                    </a:cubicBezTo>
                    <a:cubicBezTo>
                      <a:pt x="1" y="37"/>
                      <a:pt x="2" y="41"/>
                      <a:pt x="2" y="45"/>
                    </a:cubicBezTo>
                    <a:cubicBezTo>
                      <a:pt x="3" y="48"/>
                      <a:pt x="3" y="48"/>
                      <a:pt x="3" y="48"/>
                    </a:cubicBezTo>
                    <a:cubicBezTo>
                      <a:pt x="3" y="50"/>
                      <a:pt x="6" y="51"/>
                      <a:pt x="10" y="51"/>
                    </a:cubicBezTo>
                    <a:cubicBezTo>
                      <a:pt x="10" y="52"/>
                      <a:pt x="11" y="52"/>
                      <a:pt x="11" y="52"/>
                    </a:cubicBezTo>
                    <a:cubicBezTo>
                      <a:pt x="13" y="52"/>
                      <a:pt x="15" y="53"/>
                      <a:pt x="18" y="53"/>
                    </a:cubicBezTo>
                    <a:cubicBezTo>
                      <a:pt x="19" y="53"/>
                      <a:pt x="19" y="52"/>
                      <a:pt x="19" y="52"/>
                    </a:cubicBezTo>
                    <a:cubicBezTo>
                      <a:pt x="19" y="52"/>
                      <a:pt x="20" y="51"/>
                      <a:pt x="20" y="51"/>
                    </a:cubicBezTo>
                    <a:cubicBezTo>
                      <a:pt x="19" y="49"/>
                      <a:pt x="19" y="47"/>
                      <a:pt x="18" y="46"/>
                    </a:cubicBezTo>
                    <a:cubicBezTo>
                      <a:pt x="18" y="45"/>
                      <a:pt x="18" y="45"/>
                      <a:pt x="18" y="44"/>
                    </a:cubicBezTo>
                    <a:cubicBezTo>
                      <a:pt x="17" y="43"/>
                      <a:pt x="17" y="42"/>
                      <a:pt x="18" y="41"/>
                    </a:cubicBezTo>
                    <a:cubicBezTo>
                      <a:pt x="19" y="41"/>
                      <a:pt x="20" y="40"/>
                      <a:pt x="21" y="40"/>
                    </a:cubicBezTo>
                    <a:cubicBezTo>
                      <a:pt x="23" y="41"/>
                      <a:pt x="24" y="42"/>
                      <a:pt x="25" y="43"/>
                    </a:cubicBezTo>
                    <a:cubicBezTo>
                      <a:pt x="25" y="44"/>
                      <a:pt x="25" y="45"/>
                      <a:pt x="24" y="46"/>
                    </a:cubicBezTo>
                    <a:cubicBezTo>
                      <a:pt x="22" y="47"/>
                      <a:pt x="21" y="50"/>
                      <a:pt x="22" y="52"/>
                    </a:cubicBezTo>
                    <a:cubicBezTo>
                      <a:pt x="22" y="53"/>
                      <a:pt x="23" y="54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6" y="55"/>
                      <a:pt x="26" y="55"/>
                      <a:pt x="27" y="55"/>
                    </a:cubicBezTo>
                    <a:cubicBezTo>
                      <a:pt x="26" y="55"/>
                      <a:pt x="26" y="55"/>
                      <a:pt x="25" y="55"/>
                    </a:cubicBezTo>
                    <a:cubicBezTo>
                      <a:pt x="26" y="55"/>
                      <a:pt x="26" y="55"/>
                      <a:pt x="29" y="55"/>
                    </a:cubicBezTo>
                    <a:cubicBezTo>
                      <a:pt x="31" y="55"/>
                      <a:pt x="36" y="55"/>
                      <a:pt x="37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7" y="56"/>
                      <a:pt x="38" y="56"/>
                      <a:pt x="38" y="55"/>
                    </a:cubicBezTo>
                    <a:cubicBezTo>
                      <a:pt x="39" y="54"/>
                      <a:pt x="39" y="54"/>
                      <a:pt x="38" y="51"/>
                    </a:cubicBezTo>
                    <a:cubicBezTo>
                      <a:pt x="38" y="50"/>
                      <a:pt x="38" y="49"/>
                      <a:pt x="38" y="48"/>
                    </a:cubicBezTo>
                    <a:cubicBezTo>
                      <a:pt x="38" y="48"/>
                      <a:pt x="38" y="47"/>
                      <a:pt x="37" y="46"/>
                    </a:cubicBezTo>
                    <a:cubicBezTo>
                      <a:pt x="37" y="45"/>
                      <a:pt x="37" y="44"/>
                      <a:pt x="37" y="43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8" y="45"/>
                      <a:pt x="39" y="46"/>
                      <a:pt x="41" y="47"/>
                    </a:cubicBezTo>
                    <a:cubicBezTo>
                      <a:pt x="43" y="48"/>
                      <a:pt x="44" y="48"/>
                      <a:pt x="45" y="47"/>
                    </a:cubicBezTo>
                    <a:cubicBezTo>
                      <a:pt x="47" y="46"/>
                      <a:pt x="48" y="44"/>
                      <a:pt x="48" y="42"/>
                    </a:cubicBezTo>
                    <a:cubicBezTo>
                      <a:pt x="48" y="38"/>
                      <a:pt x="47" y="33"/>
                      <a:pt x="44" y="31"/>
                    </a:cubicBezTo>
                    <a:cubicBezTo>
                      <a:pt x="42" y="29"/>
                      <a:pt x="39" y="29"/>
                      <a:pt x="37" y="29"/>
                    </a:cubicBezTo>
                    <a:cubicBezTo>
                      <a:pt x="37" y="29"/>
                      <a:pt x="37" y="29"/>
                      <a:pt x="36" y="30"/>
                    </a:cubicBezTo>
                    <a:cubicBezTo>
                      <a:pt x="36" y="28"/>
                      <a:pt x="36" y="28"/>
                      <a:pt x="36" y="28"/>
                    </a:cubicBezTo>
                    <a:cubicBezTo>
                      <a:pt x="36" y="28"/>
                      <a:pt x="36" y="27"/>
                      <a:pt x="36" y="26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6" y="23"/>
                      <a:pt x="36" y="22"/>
                      <a:pt x="36" y="21"/>
                    </a:cubicBezTo>
                    <a:cubicBezTo>
                      <a:pt x="36" y="21"/>
                      <a:pt x="36" y="21"/>
                      <a:pt x="36" y="20"/>
                    </a:cubicBezTo>
                    <a:cubicBezTo>
                      <a:pt x="36" y="19"/>
                      <a:pt x="37" y="17"/>
                      <a:pt x="34" y="17"/>
                    </a:cubicBezTo>
                    <a:cubicBezTo>
                      <a:pt x="32" y="17"/>
                      <a:pt x="29" y="16"/>
                      <a:pt x="27" y="16"/>
                    </a:cubicBezTo>
                    <a:cubicBezTo>
                      <a:pt x="27" y="16"/>
                      <a:pt x="27" y="16"/>
                      <a:pt x="26" y="16"/>
                    </a:cubicBezTo>
                    <a:cubicBezTo>
                      <a:pt x="26" y="16"/>
                      <a:pt x="26" y="16"/>
                      <a:pt x="25" y="16"/>
                    </a:cubicBezTo>
                    <a:cubicBezTo>
                      <a:pt x="25" y="15"/>
                      <a:pt x="26" y="15"/>
                      <a:pt x="26" y="14"/>
                    </a:cubicBezTo>
                    <a:cubicBezTo>
                      <a:pt x="26" y="13"/>
                      <a:pt x="27" y="12"/>
                      <a:pt x="27" y="11"/>
                    </a:cubicBezTo>
                    <a:cubicBezTo>
                      <a:pt x="26" y="8"/>
                      <a:pt x="24" y="5"/>
                      <a:pt x="21" y="3"/>
                    </a:cubicBezTo>
                    <a:cubicBezTo>
                      <a:pt x="18" y="1"/>
                      <a:pt x="15" y="0"/>
                      <a:pt x="13" y="1"/>
                    </a:cubicBezTo>
                    <a:cubicBezTo>
                      <a:pt x="11" y="2"/>
                      <a:pt x="10" y="3"/>
                      <a:pt x="9" y="4"/>
                    </a:cubicBezTo>
                    <a:cubicBezTo>
                      <a:pt x="9" y="7"/>
                      <a:pt x="11" y="10"/>
                      <a:pt x="12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2" y="13"/>
                      <a:pt x="10" y="12"/>
                      <a:pt x="9" y="12"/>
                    </a:cubicBezTo>
                    <a:cubicBezTo>
                      <a:pt x="8" y="11"/>
                      <a:pt x="7" y="11"/>
                      <a:pt x="6" y="11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2" y="10"/>
                    </a:cubicBezTo>
                    <a:cubicBezTo>
                      <a:pt x="2" y="10"/>
                      <a:pt x="1" y="10"/>
                      <a:pt x="1" y="11"/>
                    </a:cubicBezTo>
                    <a:close/>
                    <a:moveTo>
                      <a:pt x="27" y="54"/>
                    </a:move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lose/>
                    <a:moveTo>
                      <a:pt x="26" y="52"/>
                    </a:move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lose/>
                    <a:moveTo>
                      <a:pt x="4" y="13"/>
                    </a:moveTo>
                    <a:cubicBezTo>
                      <a:pt x="5" y="13"/>
                      <a:pt x="5" y="13"/>
                      <a:pt x="5" y="1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6" y="14"/>
                      <a:pt x="7" y="14"/>
                      <a:pt x="7" y="14"/>
                    </a:cubicBezTo>
                    <a:cubicBezTo>
                      <a:pt x="10" y="15"/>
                      <a:pt x="13" y="17"/>
                      <a:pt x="16" y="17"/>
                    </a:cubicBezTo>
                    <a:cubicBezTo>
                      <a:pt x="16" y="17"/>
                      <a:pt x="17" y="16"/>
                      <a:pt x="17" y="16"/>
                    </a:cubicBezTo>
                    <a:cubicBezTo>
                      <a:pt x="17" y="16"/>
                      <a:pt x="17" y="15"/>
                      <a:pt x="17" y="15"/>
                    </a:cubicBezTo>
                    <a:cubicBezTo>
                      <a:pt x="17" y="14"/>
                      <a:pt x="16" y="12"/>
                      <a:pt x="15" y="11"/>
                    </a:cubicBezTo>
                    <a:cubicBezTo>
                      <a:pt x="14" y="9"/>
                      <a:pt x="12" y="7"/>
                      <a:pt x="12" y="5"/>
                    </a:cubicBezTo>
                    <a:cubicBezTo>
                      <a:pt x="12" y="5"/>
                      <a:pt x="13" y="4"/>
                      <a:pt x="14" y="4"/>
                    </a:cubicBezTo>
                    <a:cubicBezTo>
                      <a:pt x="15" y="4"/>
                      <a:pt x="18" y="4"/>
                      <a:pt x="20" y="5"/>
                    </a:cubicBezTo>
                    <a:cubicBezTo>
                      <a:pt x="22" y="7"/>
                      <a:pt x="24" y="9"/>
                      <a:pt x="24" y="11"/>
                    </a:cubicBezTo>
                    <a:cubicBezTo>
                      <a:pt x="24" y="12"/>
                      <a:pt x="23" y="12"/>
                      <a:pt x="23" y="13"/>
                    </a:cubicBezTo>
                    <a:cubicBezTo>
                      <a:pt x="22" y="15"/>
                      <a:pt x="22" y="16"/>
                      <a:pt x="22" y="17"/>
                    </a:cubicBezTo>
                    <a:cubicBezTo>
                      <a:pt x="23" y="19"/>
                      <a:pt x="25" y="19"/>
                      <a:pt x="26" y="19"/>
                    </a:cubicBezTo>
                    <a:cubicBezTo>
                      <a:pt x="26" y="19"/>
                      <a:pt x="26" y="19"/>
                      <a:pt x="27" y="19"/>
                    </a:cubicBezTo>
                    <a:cubicBezTo>
                      <a:pt x="29" y="19"/>
                      <a:pt x="31" y="20"/>
                      <a:pt x="33" y="20"/>
                    </a:cubicBezTo>
                    <a:cubicBezTo>
                      <a:pt x="34" y="20"/>
                      <a:pt x="34" y="20"/>
                      <a:pt x="34" y="2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33" y="20"/>
                      <a:pt x="33" y="21"/>
                      <a:pt x="33" y="21"/>
                    </a:cubicBezTo>
                    <a:cubicBezTo>
                      <a:pt x="33" y="22"/>
                      <a:pt x="33" y="23"/>
                      <a:pt x="33" y="24"/>
                    </a:cubicBezTo>
                    <a:cubicBezTo>
                      <a:pt x="33" y="24"/>
                      <a:pt x="33" y="26"/>
                      <a:pt x="33" y="26"/>
                    </a:cubicBezTo>
                    <a:cubicBezTo>
                      <a:pt x="33" y="27"/>
                      <a:pt x="33" y="28"/>
                      <a:pt x="33" y="28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3" y="31"/>
                      <a:pt x="34" y="32"/>
                      <a:pt x="34" y="32"/>
                    </a:cubicBezTo>
                    <a:cubicBezTo>
                      <a:pt x="35" y="33"/>
                      <a:pt x="36" y="33"/>
                      <a:pt x="37" y="32"/>
                    </a:cubicBezTo>
                    <a:cubicBezTo>
                      <a:pt x="37" y="32"/>
                      <a:pt x="38" y="32"/>
                      <a:pt x="38" y="32"/>
                    </a:cubicBezTo>
                    <a:cubicBezTo>
                      <a:pt x="39" y="32"/>
                      <a:pt x="41" y="32"/>
                      <a:pt x="42" y="33"/>
                    </a:cubicBezTo>
                    <a:cubicBezTo>
                      <a:pt x="44" y="35"/>
                      <a:pt x="45" y="39"/>
                      <a:pt x="45" y="42"/>
                    </a:cubicBezTo>
                    <a:cubicBezTo>
                      <a:pt x="45" y="43"/>
                      <a:pt x="45" y="44"/>
                      <a:pt x="44" y="45"/>
                    </a:cubicBezTo>
                    <a:cubicBezTo>
                      <a:pt x="44" y="45"/>
                      <a:pt x="43" y="45"/>
                      <a:pt x="42" y="45"/>
                    </a:cubicBezTo>
                    <a:cubicBezTo>
                      <a:pt x="41" y="44"/>
                      <a:pt x="40" y="43"/>
                      <a:pt x="39" y="42"/>
                    </a:cubicBezTo>
                    <a:cubicBezTo>
                      <a:pt x="38" y="41"/>
                      <a:pt x="38" y="40"/>
                      <a:pt x="36" y="39"/>
                    </a:cubicBezTo>
                    <a:cubicBezTo>
                      <a:pt x="36" y="39"/>
                      <a:pt x="35" y="39"/>
                      <a:pt x="35" y="39"/>
                    </a:cubicBezTo>
                    <a:cubicBezTo>
                      <a:pt x="34" y="39"/>
                      <a:pt x="34" y="39"/>
                      <a:pt x="34" y="40"/>
                    </a:cubicBezTo>
                    <a:cubicBezTo>
                      <a:pt x="34" y="42"/>
                      <a:pt x="34" y="45"/>
                      <a:pt x="35" y="47"/>
                    </a:cubicBezTo>
                    <a:cubicBezTo>
                      <a:pt x="35" y="48"/>
                      <a:pt x="35" y="48"/>
                      <a:pt x="35" y="49"/>
                    </a:cubicBezTo>
                    <a:cubicBezTo>
                      <a:pt x="35" y="50"/>
                      <a:pt x="35" y="50"/>
                      <a:pt x="35" y="51"/>
                    </a:cubicBezTo>
                    <a:cubicBezTo>
                      <a:pt x="36" y="52"/>
                      <a:pt x="36" y="52"/>
                      <a:pt x="36" y="53"/>
                    </a:cubicBezTo>
                    <a:cubicBezTo>
                      <a:pt x="34" y="52"/>
                      <a:pt x="32" y="52"/>
                      <a:pt x="29" y="52"/>
                    </a:cubicBezTo>
                    <a:cubicBezTo>
                      <a:pt x="27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2"/>
                      <a:pt x="26" y="52"/>
                      <a:pt x="25" y="52"/>
                    </a:cubicBezTo>
                    <a:cubicBezTo>
                      <a:pt x="25" y="52"/>
                      <a:pt x="26" y="52"/>
                      <a:pt x="26" y="52"/>
                    </a:cubicBezTo>
                    <a:cubicBezTo>
                      <a:pt x="25" y="52"/>
                      <a:pt x="25" y="52"/>
                      <a:pt x="24" y="51"/>
                    </a:cubicBezTo>
                    <a:cubicBezTo>
                      <a:pt x="24" y="51"/>
                      <a:pt x="25" y="49"/>
                      <a:pt x="26" y="48"/>
                    </a:cubicBezTo>
                    <a:cubicBezTo>
                      <a:pt x="28" y="46"/>
                      <a:pt x="28" y="44"/>
                      <a:pt x="28" y="42"/>
                    </a:cubicBezTo>
                    <a:cubicBezTo>
                      <a:pt x="27" y="40"/>
                      <a:pt x="25" y="38"/>
                      <a:pt x="22" y="37"/>
                    </a:cubicBezTo>
                    <a:cubicBezTo>
                      <a:pt x="19" y="37"/>
                      <a:pt x="17" y="38"/>
                      <a:pt x="16" y="39"/>
                    </a:cubicBezTo>
                    <a:cubicBezTo>
                      <a:pt x="15" y="41"/>
                      <a:pt x="14" y="43"/>
                      <a:pt x="15" y="45"/>
                    </a:cubicBezTo>
                    <a:cubicBezTo>
                      <a:pt x="15" y="46"/>
                      <a:pt x="15" y="46"/>
                      <a:pt x="16" y="47"/>
                    </a:cubicBezTo>
                    <a:cubicBezTo>
                      <a:pt x="16" y="48"/>
                      <a:pt x="16" y="49"/>
                      <a:pt x="16" y="50"/>
                    </a:cubicBezTo>
                    <a:cubicBezTo>
                      <a:pt x="15" y="50"/>
                      <a:pt x="14" y="49"/>
                      <a:pt x="12" y="49"/>
                    </a:cubicBezTo>
                    <a:cubicBezTo>
                      <a:pt x="12" y="49"/>
                      <a:pt x="11" y="49"/>
                      <a:pt x="11" y="49"/>
                    </a:cubicBezTo>
                    <a:cubicBezTo>
                      <a:pt x="9" y="48"/>
                      <a:pt x="6" y="48"/>
                      <a:pt x="5" y="47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1"/>
                      <a:pt x="4" y="38"/>
                      <a:pt x="5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8" y="37"/>
                      <a:pt x="10" y="38"/>
                      <a:pt x="13" y="37"/>
                    </a:cubicBezTo>
                    <a:cubicBezTo>
                      <a:pt x="14" y="37"/>
                      <a:pt x="15" y="36"/>
                      <a:pt x="16" y="34"/>
                    </a:cubicBezTo>
                    <a:cubicBezTo>
                      <a:pt x="17" y="31"/>
                      <a:pt x="17" y="26"/>
                      <a:pt x="13" y="23"/>
                    </a:cubicBezTo>
                    <a:cubicBezTo>
                      <a:pt x="11" y="22"/>
                      <a:pt x="8" y="24"/>
                      <a:pt x="7" y="25"/>
                    </a:cubicBezTo>
                    <a:cubicBezTo>
                      <a:pt x="6" y="25"/>
                      <a:pt x="5" y="26"/>
                      <a:pt x="5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3" y="24"/>
                      <a:pt x="4" y="16"/>
                      <a:pt x="4" y="13"/>
                    </a:cubicBezTo>
                    <a:close/>
                    <a:moveTo>
                      <a:pt x="25" y="55"/>
                    </a:move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5" y="55"/>
                      <a:pt x="25" y="55"/>
                      <a:pt x="25" y="5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19">
                <a:extLst>
                  <a:ext uri="{FF2B5EF4-FFF2-40B4-BE49-F238E27FC236}">
                    <a16:creationId xmlns:a16="http://schemas.microsoft.com/office/drawing/2014/main" id="{D74FF22B-8A5C-A348-5DAD-D13D8C292E2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64138" y="5297654"/>
                <a:ext cx="150813" cy="125413"/>
              </a:xfrm>
              <a:custGeom>
                <a:avLst/>
                <a:gdLst>
                  <a:gd name="T0" fmla="*/ 18 w 40"/>
                  <a:gd name="T1" fmla="*/ 31 h 33"/>
                  <a:gd name="T2" fmla="*/ 17 w 40"/>
                  <a:gd name="T3" fmla="*/ 25 h 33"/>
                  <a:gd name="T4" fmla="*/ 22 w 40"/>
                  <a:gd name="T5" fmla="*/ 28 h 33"/>
                  <a:gd name="T6" fmla="*/ 21 w 40"/>
                  <a:gd name="T7" fmla="*/ 32 h 33"/>
                  <a:gd name="T8" fmla="*/ 35 w 40"/>
                  <a:gd name="T9" fmla="*/ 27 h 33"/>
                  <a:gd name="T10" fmla="*/ 36 w 40"/>
                  <a:gd name="T11" fmla="*/ 21 h 33"/>
                  <a:gd name="T12" fmla="*/ 31 w 40"/>
                  <a:gd name="T13" fmla="*/ 22 h 33"/>
                  <a:gd name="T14" fmla="*/ 30 w 40"/>
                  <a:gd name="T15" fmla="*/ 16 h 33"/>
                  <a:gd name="T16" fmla="*/ 39 w 40"/>
                  <a:gd name="T17" fmla="*/ 17 h 33"/>
                  <a:gd name="T18" fmla="*/ 39 w 40"/>
                  <a:gd name="T19" fmla="*/ 17 h 33"/>
                  <a:gd name="T20" fmla="*/ 39 w 40"/>
                  <a:gd name="T21" fmla="*/ 17 h 33"/>
                  <a:gd name="T22" fmla="*/ 39 w 40"/>
                  <a:gd name="T23" fmla="*/ 17 h 33"/>
                  <a:gd name="T24" fmla="*/ 40 w 40"/>
                  <a:gd name="T25" fmla="*/ 9 h 33"/>
                  <a:gd name="T26" fmla="*/ 35 w 40"/>
                  <a:gd name="T27" fmla="*/ 8 h 33"/>
                  <a:gd name="T28" fmla="*/ 32 w 40"/>
                  <a:gd name="T29" fmla="*/ 8 h 33"/>
                  <a:gd name="T30" fmla="*/ 31 w 40"/>
                  <a:gd name="T31" fmla="*/ 0 h 33"/>
                  <a:gd name="T32" fmla="*/ 22 w 40"/>
                  <a:gd name="T33" fmla="*/ 8 h 33"/>
                  <a:gd name="T34" fmla="*/ 18 w 40"/>
                  <a:gd name="T35" fmla="*/ 7 h 33"/>
                  <a:gd name="T36" fmla="*/ 13 w 40"/>
                  <a:gd name="T37" fmla="*/ 8 h 33"/>
                  <a:gd name="T38" fmla="*/ 11 w 40"/>
                  <a:gd name="T39" fmla="*/ 14 h 33"/>
                  <a:gd name="T40" fmla="*/ 2 w 40"/>
                  <a:gd name="T41" fmla="*/ 16 h 33"/>
                  <a:gd name="T42" fmla="*/ 8 w 40"/>
                  <a:gd name="T43" fmla="*/ 23 h 33"/>
                  <a:gd name="T44" fmla="*/ 6 w 40"/>
                  <a:gd name="T45" fmla="*/ 28 h 33"/>
                  <a:gd name="T46" fmla="*/ 5 w 40"/>
                  <a:gd name="T47" fmla="*/ 30 h 33"/>
                  <a:gd name="T48" fmla="*/ 38 w 40"/>
                  <a:gd name="T49" fmla="*/ 16 h 33"/>
                  <a:gd name="T50" fmla="*/ 37 w 40"/>
                  <a:gd name="T51" fmla="*/ 16 h 33"/>
                  <a:gd name="T52" fmla="*/ 37 w 40"/>
                  <a:gd name="T53" fmla="*/ 16 h 33"/>
                  <a:gd name="T54" fmla="*/ 8 w 40"/>
                  <a:gd name="T55" fmla="*/ 29 h 33"/>
                  <a:gd name="T56" fmla="*/ 11 w 40"/>
                  <a:gd name="T57" fmla="*/ 20 h 33"/>
                  <a:gd name="T58" fmla="*/ 3 w 40"/>
                  <a:gd name="T59" fmla="*/ 23 h 33"/>
                  <a:gd name="T60" fmla="*/ 8 w 40"/>
                  <a:gd name="T61" fmla="*/ 15 h 33"/>
                  <a:gd name="T62" fmla="*/ 14 w 40"/>
                  <a:gd name="T63" fmla="*/ 14 h 33"/>
                  <a:gd name="T64" fmla="*/ 15 w 40"/>
                  <a:gd name="T65" fmla="*/ 9 h 33"/>
                  <a:gd name="T66" fmla="*/ 18 w 40"/>
                  <a:gd name="T67" fmla="*/ 9 h 33"/>
                  <a:gd name="T68" fmla="*/ 22 w 40"/>
                  <a:gd name="T69" fmla="*/ 10 h 33"/>
                  <a:gd name="T70" fmla="*/ 24 w 40"/>
                  <a:gd name="T71" fmla="*/ 7 h 33"/>
                  <a:gd name="T72" fmla="*/ 33 w 40"/>
                  <a:gd name="T73" fmla="*/ 3 h 33"/>
                  <a:gd name="T74" fmla="*/ 28 w 40"/>
                  <a:gd name="T75" fmla="*/ 8 h 33"/>
                  <a:gd name="T76" fmla="*/ 34 w 40"/>
                  <a:gd name="T77" fmla="*/ 10 h 33"/>
                  <a:gd name="T78" fmla="*/ 38 w 40"/>
                  <a:gd name="T79" fmla="*/ 10 h 33"/>
                  <a:gd name="T80" fmla="*/ 37 w 40"/>
                  <a:gd name="T81" fmla="*/ 16 h 33"/>
                  <a:gd name="T82" fmla="*/ 37 w 40"/>
                  <a:gd name="T83" fmla="*/ 16 h 33"/>
                  <a:gd name="T84" fmla="*/ 37 w 40"/>
                  <a:gd name="T85" fmla="*/ 17 h 33"/>
                  <a:gd name="T86" fmla="*/ 30 w 40"/>
                  <a:gd name="T87" fmla="*/ 14 h 33"/>
                  <a:gd name="T88" fmla="*/ 31 w 40"/>
                  <a:gd name="T89" fmla="*/ 24 h 33"/>
                  <a:gd name="T90" fmla="*/ 34 w 40"/>
                  <a:gd name="T91" fmla="*/ 26 h 33"/>
                  <a:gd name="T92" fmla="*/ 30 w 40"/>
                  <a:gd name="T93" fmla="*/ 30 h 33"/>
                  <a:gd name="T94" fmla="*/ 26 w 40"/>
                  <a:gd name="T95" fmla="*/ 25 h 33"/>
                  <a:gd name="T96" fmla="*/ 16 w 40"/>
                  <a:gd name="T97" fmla="*/ 28 h 33"/>
                  <a:gd name="T98" fmla="*/ 8 w 40"/>
                  <a:gd name="T99" fmla="*/ 29 h 33"/>
                  <a:gd name="T100" fmla="*/ 39 w 40"/>
                  <a:gd name="T101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" h="33">
                    <a:moveTo>
                      <a:pt x="6" y="31"/>
                    </a:moveTo>
                    <a:cubicBezTo>
                      <a:pt x="6" y="31"/>
                      <a:pt x="7" y="31"/>
                      <a:pt x="7" y="31"/>
                    </a:cubicBezTo>
                    <a:cubicBezTo>
                      <a:pt x="12" y="32"/>
                      <a:pt x="16" y="33"/>
                      <a:pt x="18" y="31"/>
                    </a:cubicBezTo>
                    <a:cubicBezTo>
                      <a:pt x="19" y="31"/>
                      <a:pt x="19" y="30"/>
                      <a:pt x="19" y="29"/>
                    </a:cubicBezTo>
                    <a:cubicBezTo>
                      <a:pt x="19" y="28"/>
                      <a:pt x="19" y="28"/>
                      <a:pt x="18" y="27"/>
                    </a:cubicBezTo>
                    <a:cubicBezTo>
                      <a:pt x="17" y="26"/>
                      <a:pt x="17" y="25"/>
                      <a:pt x="17" y="25"/>
                    </a:cubicBezTo>
                    <a:cubicBezTo>
                      <a:pt x="18" y="23"/>
                      <a:pt x="21" y="24"/>
                      <a:pt x="23" y="24"/>
                    </a:cubicBezTo>
                    <a:cubicBezTo>
                      <a:pt x="23" y="24"/>
                      <a:pt x="23" y="25"/>
                      <a:pt x="24" y="25"/>
                    </a:cubicBezTo>
                    <a:cubicBezTo>
                      <a:pt x="24" y="26"/>
                      <a:pt x="23" y="27"/>
                      <a:pt x="22" y="28"/>
                    </a:cubicBezTo>
                    <a:cubicBezTo>
                      <a:pt x="21" y="29"/>
                      <a:pt x="21" y="30"/>
                      <a:pt x="21" y="30"/>
                    </a:cubicBezTo>
                    <a:cubicBezTo>
                      <a:pt x="20" y="31"/>
                      <a:pt x="20" y="31"/>
                      <a:pt x="21" y="31"/>
                    </a:cubicBezTo>
                    <a:cubicBezTo>
                      <a:pt x="21" y="31"/>
                      <a:pt x="21" y="32"/>
                      <a:pt x="21" y="32"/>
                    </a:cubicBezTo>
                    <a:cubicBezTo>
                      <a:pt x="24" y="33"/>
                      <a:pt x="27" y="33"/>
                      <a:pt x="30" y="32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34" y="32"/>
                      <a:pt x="34" y="30"/>
                      <a:pt x="35" y="27"/>
                    </a:cubicBezTo>
                    <a:cubicBezTo>
                      <a:pt x="35" y="27"/>
                      <a:pt x="35" y="27"/>
                      <a:pt x="36" y="27"/>
                    </a:cubicBezTo>
                    <a:cubicBezTo>
                      <a:pt x="36" y="25"/>
                      <a:pt x="37" y="24"/>
                      <a:pt x="37" y="22"/>
                    </a:cubicBezTo>
                    <a:cubicBezTo>
                      <a:pt x="37" y="21"/>
                      <a:pt x="37" y="21"/>
                      <a:pt x="36" y="21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34" y="21"/>
                      <a:pt x="33" y="21"/>
                      <a:pt x="32" y="21"/>
                    </a:cubicBezTo>
                    <a:cubicBezTo>
                      <a:pt x="31" y="21"/>
                      <a:pt x="31" y="21"/>
                      <a:pt x="31" y="22"/>
                    </a:cubicBezTo>
                    <a:cubicBezTo>
                      <a:pt x="30" y="22"/>
                      <a:pt x="29" y="22"/>
                      <a:pt x="29" y="21"/>
                    </a:cubicBezTo>
                    <a:cubicBezTo>
                      <a:pt x="28" y="21"/>
                      <a:pt x="28" y="20"/>
                      <a:pt x="28" y="19"/>
                    </a:cubicBezTo>
                    <a:cubicBezTo>
                      <a:pt x="29" y="18"/>
                      <a:pt x="29" y="17"/>
                      <a:pt x="30" y="16"/>
                    </a:cubicBezTo>
                    <a:cubicBezTo>
                      <a:pt x="31" y="16"/>
                      <a:pt x="32" y="17"/>
                      <a:pt x="32" y="17"/>
                    </a:cubicBezTo>
                    <a:cubicBezTo>
                      <a:pt x="33" y="19"/>
                      <a:pt x="35" y="20"/>
                      <a:pt x="37" y="19"/>
                    </a:cubicBezTo>
                    <a:cubicBezTo>
                      <a:pt x="37" y="19"/>
                      <a:pt x="38" y="19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6"/>
                      <a:pt x="39" y="16"/>
                    </a:cubicBezTo>
                    <a:cubicBezTo>
                      <a:pt x="39" y="16"/>
                      <a:pt x="39" y="17"/>
                      <a:pt x="39" y="17"/>
                    </a:cubicBezTo>
                    <a:cubicBezTo>
                      <a:pt x="39" y="17"/>
                      <a:pt x="39" y="16"/>
                      <a:pt x="39" y="15"/>
                    </a:cubicBezTo>
                    <a:cubicBezTo>
                      <a:pt x="39" y="13"/>
                      <a:pt x="40" y="9"/>
                      <a:pt x="40" y="9"/>
                    </a:cubicBezTo>
                    <a:cubicBezTo>
                      <a:pt x="40" y="9"/>
                      <a:pt x="40" y="9"/>
                      <a:pt x="40" y="9"/>
                    </a:cubicBezTo>
                    <a:cubicBezTo>
                      <a:pt x="40" y="9"/>
                      <a:pt x="40" y="8"/>
                      <a:pt x="40" y="8"/>
                    </a:cubicBezTo>
                    <a:cubicBezTo>
                      <a:pt x="39" y="7"/>
                      <a:pt x="39" y="7"/>
                      <a:pt x="37" y="8"/>
                    </a:cubicBezTo>
                    <a:cubicBezTo>
                      <a:pt x="36" y="8"/>
                      <a:pt x="35" y="8"/>
                      <a:pt x="35" y="8"/>
                    </a:cubicBezTo>
                    <a:cubicBezTo>
                      <a:pt x="34" y="8"/>
                      <a:pt x="34" y="8"/>
                      <a:pt x="33" y="8"/>
                    </a:cubicBezTo>
                    <a:cubicBezTo>
                      <a:pt x="33" y="8"/>
                      <a:pt x="32" y="8"/>
                      <a:pt x="31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3" y="7"/>
                      <a:pt x="34" y="7"/>
                      <a:pt x="34" y="6"/>
                    </a:cubicBezTo>
                    <a:cubicBezTo>
                      <a:pt x="35" y="4"/>
                      <a:pt x="35" y="3"/>
                      <a:pt x="35" y="3"/>
                    </a:cubicBezTo>
                    <a:cubicBezTo>
                      <a:pt x="34" y="1"/>
                      <a:pt x="32" y="0"/>
                      <a:pt x="31" y="0"/>
                    </a:cubicBezTo>
                    <a:cubicBezTo>
                      <a:pt x="29" y="0"/>
                      <a:pt x="25" y="0"/>
                      <a:pt x="23" y="3"/>
                    </a:cubicBezTo>
                    <a:cubicBezTo>
                      <a:pt x="22" y="4"/>
                      <a:pt x="21" y="5"/>
                      <a:pt x="22" y="7"/>
                    </a:cubicBezTo>
                    <a:cubicBezTo>
                      <a:pt x="22" y="7"/>
                      <a:pt x="22" y="7"/>
                      <a:pt x="22" y="8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7" y="7"/>
                      <a:pt x="17" y="7"/>
                      <a:pt x="16" y="7"/>
                    </a:cubicBezTo>
                    <a:cubicBezTo>
                      <a:pt x="16" y="7"/>
                      <a:pt x="15" y="7"/>
                      <a:pt x="15" y="7"/>
                    </a:cubicBezTo>
                    <a:cubicBezTo>
                      <a:pt x="15" y="7"/>
                      <a:pt x="13" y="7"/>
                      <a:pt x="13" y="8"/>
                    </a:cubicBezTo>
                    <a:cubicBezTo>
                      <a:pt x="12" y="10"/>
                      <a:pt x="12" y="12"/>
                      <a:pt x="12" y="13"/>
                    </a:cubicBezTo>
                    <a:cubicBezTo>
                      <a:pt x="12" y="13"/>
                      <a:pt x="12" y="13"/>
                      <a:pt x="12" y="14"/>
                    </a:cubicBezTo>
                    <a:cubicBezTo>
                      <a:pt x="12" y="14"/>
                      <a:pt x="11" y="14"/>
                      <a:pt x="11" y="14"/>
                    </a:cubicBezTo>
                    <a:cubicBezTo>
                      <a:pt x="11" y="14"/>
                      <a:pt x="11" y="14"/>
                      <a:pt x="10" y="14"/>
                    </a:cubicBezTo>
                    <a:cubicBezTo>
                      <a:pt x="9" y="14"/>
                      <a:pt x="9" y="13"/>
                      <a:pt x="8" y="13"/>
                    </a:cubicBezTo>
                    <a:cubicBezTo>
                      <a:pt x="6" y="13"/>
                      <a:pt x="4" y="14"/>
                      <a:pt x="2" y="16"/>
                    </a:cubicBezTo>
                    <a:cubicBezTo>
                      <a:pt x="1" y="18"/>
                      <a:pt x="0" y="20"/>
                      <a:pt x="0" y="22"/>
                    </a:cubicBezTo>
                    <a:cubicBezTo>
                      <a:pt x="1" y="23"/>
                      <a:pt x="1" y="24"/>
                      <a:pt x="2" y="25"/>
                    </a:cubicBezTo>
                    <a:cubicBezTo>
                      <a:pt x="4" y="25"/>
                      <a:pt x="6" y="24"/>
                      <a:pt x="8" y="23"/>
                    </a:cubicBezTo>
                    <a:cubicBezTo>
                      <a:pt x="8" y="23"/>
                      <a:pt x="9" y="23"/>
                      <a:pt x="9" y="23"/>
                    </a:cubicBezTo>
                    <a:cubicBezTo>
                      <a:pt x="8" y="24"/>
                      <a:pt x="8" y="25"/>
                      <a:pt x="7" y="26"/>
                    </a:cubicBezTo>
                    <a:cubicBezTo>
                      <a:pt x="7" y="26"/>
                      <a:pt x="7" y="27"/>
                      <a:pt x="6" y="28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5" y="29"/>
                      <a:pt x="5" y="29"/>
                      <a:pt x="5" y="29"/>
                    </a:cubicBezTo>
                    <a:cubicBezTo>
                      <a:pt x="5" y="29"/>
                      <a:pt x="5" y="30"/>
                      <a:pt x="5" y="30"/>
                    </a:cubicBezTo>
                    <a:cubicBezTo>
                      <a:pt x="6" y="30"/>
                      <a:pt x="6" y="31"/>
                      <a:pt x="6" y="31"/>
                    </a:cubicBezTo>
                    <a:close/>
                    <a:moveTo>
                      <a:pt x="38" y="16"/>
                    </a:move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6"/>
                      <a:pt x="38" y="16"/>
                    </a:cubicBezTo>
                    <a:close/>
                    <a:moveTo>
                      <a:pt x="37" y="16"/>
                    </a:move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lose/>
                    <a:moveTo>
                      <a:pt x="8" y="29"/>
                    </a:moveTo>
                    <a:cubicBezTo>
                      <a:pt x="8" y="29"/>
                      <a:pt x="8" y="29"/>
                      <a:pt x="8" y="29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9" y="28"/>
                      <a:pt x="9" y="27"/>
                      <a:pt x="9" y="27"/>
                    </a:cubicBezTo>
                    <a:cubicBezTo>
                      <a:pt x="10" y="25"/>
                      <a:pt x="11" y="23"/>
                      <a:pt x="11" y="21"/>
                    </a:cubicBezTo>
                    <a:cubicBezTo>
                      <a:pt x="11" y="21"/>
                      <a:pt x="11" y="21"/>
                      <a:pt x="11" y="20"/>
                    </a:cubicBezTo>
                    <a:cubicBezTo>
                      <a:pt x="11" y="20"/>
                      <a:pt x="10" y="20"/>
                      <a:pt x="10" y="20"/>
                    </a:cubicBezTo>
                    <a:cubicBezTo>
                      <a:pt x="9" y="20"/>
                      <a:pt x="8" y="21"/>
                      <a:pt x="7" y="21"/>
                    </a:cubicBezTo>
                    <a:cubicBezTo>
                      <a:pt x="6" y="22"/>
                      <a:pt x="4" y="23"/>
                      <a:pt x="3" y="23"/>
                    </a:cubicBezTo>
                    <a:cubicBezTo>
                      <a:pt x="3" y="23"/>
                      <a:pt x="3" y="22"/>
                      <a:pt x="2" y="22"/>
                    </a:cubicBezTo>
                    <a:cubicBezTo>
                      <a:pt x="2" y="21"/>
                      <a:pt x="3" y="19"/>
                      <a:pt x="4" y="18"/>
                    </a:cubicBezTo>
                    <a:cubicBezTo>
                      <a:pt x="5" y="16"/>
                      <a:pt x="7" y="15"/>
                      <a:pt x="8" y="15"/>
                    </a:cubicBezTo>
                    <a:cubicBezTo>
                      <a:pt x="8" y="15"/>
                      <a:pt x="9" y="16"/>
                      <a:pt x="9" y="16"/>
                    </a:cubicBezTo>
                    <a:cubicBezTo>
                      <a:pt x="10" y="16"/>
                      <a:pt x="11" y="17"/>
                      <a:pt x="12" y="16"/>
                    </a:cubicBezTo>
                    <a:cubicBezTo>
                      <a:pt x="13" y="16"/>
                      <a:pt x="13" y="15"/>
                      <a:pt x="14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2"/>
                      <a:pt x="14" y="10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9"/>
                      <a:pt x="17" y="9"/>
                      <a:pt x="18" y="9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0" y="9"/>
                      <a:pt x="20" y="9"/>
                      <a:pt x="21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10"/>
                      <a:pt x="23" y="10"/>
                      <a:pt x="24" y="9"/>
                    </a:cubicBezTo>
                    <a:cubicBezTo>
                      <a:pt x="24" y="8"/>
                      <a:pt x="24" y="8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3" y="6"/>
                      <a:pt x="24" y="5"/>
                      <a:pt x="24" y="4"/>
                    </a:cubicBezTo>
                    <a:cubicBezTo>
                      <a:pt x="26" y="2"/>
                      <a:pt x="29" y="2"/>
                      <a:pt x="31" y="2"/>
                    </a:cubicBezTo>
                    <a:cubicBezTo>
                      <a:pt x="32" y="2"/>
                      <a:pt x="33" y="3"/>
                      <a:pt x="33" y="3"/>
                    </a:cubicBezTo>
                    <a:cubicBezTo>
                      <a:pt x="33" y="3"/>
                      <a:pt x="33" y="4"/>
                      <a:pt x="33" y="4"/>
                    </a:cubicBezTo>
                    <a:cubicBezTo>
                      <a:pt x="32" y="5"/>
                      <a:pt x="31" y="6"/>
                      <a:pt x="31" y="6"/>
                    </a:cubicBezTo>
                    <a:cubicBezTo>
                      <a:pt x="30" y="7"/>
                      <a:pt x="29" y="7"/>
                      <a:pt x="28" y="8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8" y="10"/>
                      <a:pt x="28" y="10"/>
                      <a:pt x="29" y="10"/>
                    </a:cubicBezTo>
                    <a:cubicBezTo>
                      <a:pt x="30" y="10"/>
                      <a:pt x="32" y="10"/>
                      <a:pt x="34" y="10"/>
                    </a:cubicBezTo>
                    <a:cubicBezTo>
                      <a:pt x="34" y="10"/>
                      <a:pt x="35" y="10"/>
                      <a:pt x="35" y="10"/>
                    </a:cubicBezTo>
                    <a:cubicBezTo>
                      <a:pt x="36" y="10"/>
                      <a:pt x="36" y="10"/>
                      <a:pt x="37" y="10"/>
                    </a:cubicBezTo>
                    <a:cubicBezTo>
                      <a:pt x="37" y="10"/>
                      <a:pt x="37" y="10"/>
                      <a:pt x="38" y="10"/>
                    </a:cubicBezTo>
                    <a:cubicBezTo>
                      <a:pt x="38" y="11"/>
                      <a:pt x="37" y="12"/>
                      <a:pt x="37" y="14"/>
                    </a:cubicBezTo>
                    <a:cubicBezTo>
                      <a:pt x="37" y="15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7" y="17"/>
                      <a:pt x="36" y="17"/>
                      <a:pt x="36" y="17"/>
                    </a:cubicBezTo>
                    <a:cubicBezTo>
                      <a:pt x="36" y="17"/>
                      <a:pt x="35" y="17"/>
                      <a:pt x="34" y="16"/>
                    </a:cubicBezTo>
                    <a:cubicBezTo>
                      <a:pt x="33" y="15"/>
                      <a:pt x="31" y="14"/>
                      <a:pt x="30" y="14"/>
                    </a:cubicBezTo>
                    <a:cubicBezTo>
                      <a:pt x="28" y="15"/>
                      <a:pt x="27" y="16"/>
                      <a:pt x="26" y="18"/>
                    </a:cubicBezTo>
                    <a:cubicBezTo>
                      <a:pt x="26" y="20"/>
                      <a:pt x="26" y="22"/>
                      <a:pt x="27" y="23"/>
                    </a:cubicBezTo>
                    <a:cubicBezTo>
                      <a:pt x="28" y="24"/>
                      <a:pt x="30" y="24"/>
                      <a:pt x="31" y="24"/>
                    </a:cubicBezTo>
                    <a:cubicBezTo>
                      <a:pt x="32" y="23"/>
                      <a:pt x="32" y="23"/>
                      <a:pt x="32" y="23"/>
                    </a:cubicBezTo>
                    <a:cubicBezTo>
                      <a:pt x="33" y="23"/>
                      <a:pt x="34" y="23"/>
                      <a:pt x="35" y="23"/>
                    </a:cubicBezTo>
                    <a:cubicBezTo>
                      <a:pt x="34" y="24"/>
                      <a:pt x="34" y="25"/>
                      <a:pt x="34" y="26"/>
                    </a:cubicBezTo>
                    <a:cubicBezTo>
                      <a:pt x="34" y="26"/>
                      <a:pt x="33" y="27"/>
                      <a:pt x="33" y="27"/>
                    </a:cubicBezTo>
                    <a:cubicBezTo>
                      <a:pt x="33" y="28"/>
                      <a:pt x="32" y="30"/>
                      <a:pt x="32" y="30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28" y="31"/>
                      <a:pt x="26" y="31"/>
                      <a:pt x="23" y="30"/>
                    </a:cubicBezTo>
                    <a:cubicBezTo>
                      <a:pt x="23" y="30"/>
                      <a:pt x="23" y="30"/>
                      <a:pt x="24" y="30"/>
                    </a:cubicBezTo>
                    <a:cubicBezTo>
                      <a:pt x="25" y="28"/>
                      <a:pt x="26" y="26"/>
                      <a:pt x="26" y="25"/>
                    </a:cubicBezTo>
                    <a:cubicBezTo>
                      <a:pt x="25" y="24"/>
                      <a:pt x="25" y="23"/>
                      <a:pt x="23" y="22"/>
                    </a:cubicBezTo>
                    <a:cubicBezTo>
                      <a:pt x="21" y="21"/>
                      <a:pt x="18" y="21"/>
                      <a:pt x="16" y="23"/>
                    </a:cubicBezTo>
                    <a:cubicBezTo>
                      <a:pt x="14" y="25"/>
                      <a:pt x="16" y="27"/>
                      <a:pt x="16" y="28"/>
                    </a:cubicBezTo>
                    <a:cubicBezTo>
                      <a:pt x="17" y="28"/>
                      <a:pt x="17" y="29"/>
                      <a:pt x="17" y="29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16" y="31"/>
                      <a:pt x="10" y="29"/>
                      <a:pt x="8" y="29"/>
                    </a:cubicBezTo>
                    <a:close/>
                    <a:moveTo>
                      <a:pt x="39" y="17"/>
                    </a:move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1" name="Freeform 20">
              <a:extLst>
                <a:ext uri="{FF2B5EF4-FFF2-40B4-BE49-F238E27FC236}">
                  <a16:creationId xmlns:a16="http://schemas.microsoft.com/office/drawing/2014/main" id="{85D619D4-9961-A96C-2C95-6617EABBC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93651" y="4344882"/>
              <a:ext cx="532967" cy="502682"/>
            </a:xfrm>
            <a:custGeom>
              <a:avLst/>
              <a:gdLst>
                <a:gd name="T0" fmla="*/ 93 w 117"/>
                <a:gd name="T1" fmla="*/ 17 h 85"/>
                <a:gd name="T2" fmla="*/ 64 w 117"/>
                <a:gd name="T3" fmla="*/ 23 h 85"/>
                <a:gd name="T4" fmla="*/ 66 w 117"/>
                <a:gd name="T5" fmla="*/ 27 h 85"/>
                <a:gd name="T6" fmla="*/ 93 w 117"/>
                <a:gd name="T7" fmla="*/ 22 h 85"/>
                <a:gd name="T8" fmla="*/ 97 w 117"/>
                <a:gd name="T9" fmla="*/ 30 h 85"/>
                <a:gd name="T10" fmla="*/ 81 w 117"/>
                <a:gd name="T11" fmla="*/ 28 h 85"/>
                <a:gd name="T12" fmla="*/ 65 w 117"/>
                <a:gd name="T13" fmla="*/ 36 h 85"/>
                <a:gd name="T14" fmla="*/ 82 w 117"/>
                <a:gd name="T15" fmla="*/ 32 h 85"/>
                <a:gd name="T16" fmla="*/ 97 w 117"/>
                <a:gd name="T17" fmla="*/ 30 h 85"/>
                <a:gd name="T18" fmla="*/ 97 w 117"/>
                <a:gd name="T19" fmla="*/ 42 h 85"/>
                <a:gd name="T20" fmla="*/ 97 w 117"/>
                <a:gd name="T21" fmla="*/ 38 h 85"/>
                <a:gd name="T22" fmla="*/ 68 w 117"/>
                <a:gd name="T23" fmla="*/ 44 h 85"/>
                <a:gd name="T24" fmla="*/ 70 w 117"/>
                <a:gd name="T25" fmla="*/ 47 h 85"/>
                <a:gd name="T26" fmla="*/ 84 w 117"/>
                <a:gd name="T27" fmla="*/ 42 h 85"/>
                <a:gd name="T28" fmla="*/ 9 w 117"/>
                <a:gd name="T29" fmla="*/ 77 h 85"/>
                <a:gd name="T30" fmla="*/ 25 w 117"/>
                <a:gd name="T31" fmla="*/ 83 h 85"/>
                <a:gd name="T32" fmla="*/ 60 w 117"/>
                <a:gd name="T33" fmla="*/ 78 h 85"/>
                <a:gd name="T34" fmla="*/ 88 w 117"/>
                <a:gd name="T35" fmla="*/ 67 h 85"/>
                <a:gd name="T36" fmla="*/ 114 w 117"/>
                <a:gd name="T37" fmla="*/ 66 h 85"/>
                <a:gd name="T38" fmla="*/ 109 w 117"/>
                <a:gd name="T39" fmla="*/ 14 h 85"/>
                <a:gd name="T40" fmla="*/ 101 w 117"/>
                <a:gd name="T41" fmla="*/ 7 h 85"/>
                <a:gd name="T42" fmla="*/ 99 w 117"/>
                <a:gd name="T43" fmla="*/ 3 h 85"/>
                <a:gd name="T44" fmla="*/ 53 w 117"/>
                <a:gd name="T45" fmla="*/ 13 h 85"/>
                <a:gd name="T46" fmla="*/ 6 w 117"/>
                <a:gd name="T47" fmla="*/ 20 h 85"/>
                <a:gd name="T48" fmla="*/ 5 w 117"/>
                <a:gd name="T49" fmla="*/ 25 h 85"/>
                <a:gd name="T50" fmla="*/ 1 w 117"/>
                <a:gd name="T51" fmla="*/ 35 h 85"/>
                <a:gd name="T52" fmla="*/ 37 w 117"/>
                <a:gd name="T53" fmla="*/ 65 h 85"/>
                <a:gd name="T54" fmla="*/ 9 w 117"/>
                <a:gd name="T55" fmla="*/ 22 h 85"/>
                <a:gd name="T56" fmla="*/ 51 w 117"/>
                <a:gd name="T57" fmla="*/ 17 h 85"/>
                <a:gd name="T58" fmla="*/ 106 w 117"/>
                <a:gd name="T59" fmla="*/ 56 h 85"/>
                <a:gd name="T60" fmla="*/ 65 w 117"/>
                <a:gd name="T61" fmla="*/ 66 h 85"/>
                <a:gd name="T62" fmla="*/ 77 w 117"/>
                <a:gd name="T63" fmla="*/ 5 h 85"/>
                <a:gd name="T64" fmla="*/ 106 w 117"/>
                <a:gd name="T65" fmla="*/ 56 h 85"/>
                <a:gd name="T66" fmla="*/ 6 w 117"/>
                <a:gd name="T67" fmla="*/ 28 h 85"/>
                <a:gd name="T68" fmla="*/ 16 w 117"/>
                <a:gd name="T69" fmla="*/ 78 h 85"/>
                <a:gd name="T70" fmla="*/ 37 w 117"/>
                <a:gd name="T71" fmla="*/ 69 h 85"/>
                <a:gd name="T72" fmla="*/ 62 w 117"/>
                <a:gd name="T73" fmla="*/ 72 h 85"/>
                <a:gd name="T74" fmla="*/ 63 w 117"/>
                <a:gd name="T75" fmla="*/ 72 h 85"/>
                <a:gd name="T76" fmla="*/ 63 w 117"/>
                <a:gd name="T77" fmla="*/ 72 h 85"/>
                <a:gd name="T78" fmla="*/ 63 w 117"/>
                <a:gd name="T79" fmla="*/ 72 h 85"/>
                <a:gd name="T80" fmla="*/ 63 w 117"/>
                <a:gd name="T81" fmla="*/ 72 h 85"/>
                <a:gd name="T82" fmla="*/ 64 w 117"/>
                <a:gd name="T83" fmla="*/ 72 h 85"/>
                <a:gd name="T84" fmla="*/ 64 w 117"/>
                <a:gd name="T85" fmla="*/ 72 h 85"/>
                <a:gd name="T86" fmla="*/ 64 w 117"/>
                <a:gd name="T87" fmla="*/ 71 h 85"/>
                <a:gd name="T88" fmla="*/ 64 w 117"/>
                <a:gd name="T89" fmla="*/ 71 h 85"/>
                <a:gd name="T90" fmla="*/ 65 w 117"/>
                <a:gd name="T91" fmla="*/ 71 h 85"/>
                <a:gd name="T92" fmla="*/ 87 w 117"/>
                <a:gd name="T93" fmla="*/ 60 h 85"/>
                <a:gd name="T94" fmla="*/ 110 w 117"/>
                <a:gd name="T95" fmla="*/ 60 h 85"/>
                <a:gd name="T96" fmla="*/ 102 w 117"/>
                <a:gd name="T97" fmla="*/ 10 h 85"/>
                <a:gd name="T98" fmla="*/ 114 w 117"/>
                <a:gd name="T99" fmla="*/ 57 h 85"/>
                <a:gd name="T100" fmla="*/ 105 w 117"/>
                <a:gd name="T101" fmla="*/ 65 h 85"/>
                <a:gd name="T102" fmla="*/ 68 w 117"/>
                <a:gd name="T103" fmla="*/ 74 h 85"/>
                <a:gd name="T104" fmla="*/ 39 w 117"/>
                <a:gd name="T105" fmla="*/ 73 h 85"/>
                <a:gd name="T106" fmla="*/ 16 w 117"/>
                <a:gd name="T107" fmla="*/ 81 h 85"/>
                <a:gd name="T108" fmla="*/ 4 w 117"/>
                <a:gd name="T109" fmla="*/ 3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7" h="85">
                  <a:moveTo>
                    <a:pt x="95" y="20"/>
                  </a:moveTo>
                  <a:cubicBezTo>
                    <a:pt x="95" y="19"/>
                    <a:pt x="94" y="18"/>
                    <a:pt x="93" y="17"/>
                  </a:cubicBezTo>
                  <a:cubicBezTo>
                    <a:pt x="89" y="17"/>
                    <a:pt x="84" y="17"/>
                    <a:pt x="79" y="18"/>
                  </a:cubicBezTo>
                  <a:cubicBezTo>
                    <a:pt x="74" y="19"/>
                    <a:pt x="69" y="21"/>
                    <a:pt x="64" y="23"/>
                  </a:cubicBezTo>
                  <a:cubicBezTo>
                    <a:pt x="63" y="24"/>
                    <a:pt x="63" y="25"/>
                    <a:pt x="64" y="26"/>
                  </a:cubicBezTo>
                  <a:cubicBezTo>
                    <a:pt x="64" y="27"/>
                    <a:pt x="65" y="28"/>
                    <a:pt x="66" y="27"/>
                  </a:cubicBezTo>
                  <a:cubicBezTo>
                    <a:pt x="71" y="25"/>
                    <a:pt x="75" y="23"/>
                    <a:pt x="80" y="22"/>
                  </a:cubicBezTo>
                  <a:cubicBezTo>
                    <a:pt x="84" y="21"/>
                    <a:pt x="89" y="21"/>
                    <a:pt x="93" y="22"/>
                  </a:cubicBezTo>
                  <a:cubicBezTo>
                    <a:pt x="94" y="22"/>
                    <a:pt x="95" y="21"/>
                    <a:pt x="95" y="20"/>
                  </a:cubicBezTo>
                  <a:close/>
                  <a:moveTo>
                    <a:pt x="97" y="30"/>
                  </a:moveTo>
                  <a:cubicBezTo>
                    <a:pt x="97" y="29"/>
                    <a:pt x="96" y="28"/>
                    <a:pt x="95" y="27"/>
                  </a:cubicBezTo>
                  <a:cubicBezTo>
                    <a:pt x="91" y="27"/>
                    <a:pt x="86" y="27"/>
                    <a:pt x="81" y="28"/>
                  </a:cubicBezTo>
                  <a:cubicBezTo>
                    <a:pt x="76" y="29"/>
                    <a:pt x="71" y="31"/>
                    <a:pt x="66" y="34"/>
                  </a:cubicBezTo>
                  <a:cubicBezTo>
                    <a:pt x="65" y="34"/>
                    <a:pt x="65" y="35"/>
                    <a:pt x="65" y="36"/>
                  </a:cubicBezTo>
                  <a:cubicBezTo>
                    <a:pt x="66" y="37"/>
                    <a:pt x="67" y="38"/>
                    <a:pt x="68" y="37"/>
                  </a:cubicBezTo>
                  <a:cubicBezTo>
                    <a:pt x="72" y="35"/>
                    <a:pt x="77" y="33"/>
                    <a:pt x="82" y="32"/>
                  </a:cubicBezTo>
                  <a:cubicBezTo>
                    <a:pt x="86" y="31"/>
                    <a:pt x="90" y="31"/>
                    <a:pt x="95" y="32"/>
                  </a:cubicBezTo>
                  <a:cubicBezTo>
                    <a:pt x="96" y="32"/>
                    <a:pt x="97" y="31"/>
                    <a:pt x="97" y="30"/>
                  </a:cubicBezTo>
                  <a:close/>
                  <a:moveTo>
                    <a:pt x="84" y="42"/>
                  </a:moveTo>
                  <a:cubicBezTo>
                    <a:pt x="88" y="41"/>
                    <a:pt x="92" y="41"/>
                    <a:pt x="97" y="42"/>
                  </a:cubicBezTo>
                  <a:cubicBezTo>
                    <a:pt x="98" y="42"/>
                    <a:pt x="99" y="41"/>
                    <a:pt x="99" y="40"/>
                  </a:cubicBezTo>
                  <a:cubicBezTo>
                    <a:pt x="99" y="39"/>
                    <a:pt x="98" y="38"/>
                    <a:pt x="97" y="38"/>
                  </a:cubicBezTo>
                  <a:cubicBezTo>
                    <a:pt x="92" y="37"/>
                    <a:pt x="88" y="37"/>
                    <a:pt x="83" y="38"/>
                  </a:cubicBezTo>
                  <a:cubicBezTo>
                    <a:pt x="78" y="39"/>
                    <a:pt x="73" y="41"/>
                    <a:pt x="68" y="44"/>
                  </a:cubicBezTo>
                  <a:cubicBezTo>
                    <a:pt x="67" y="44"/>
                    <a:pt x="67" y="45"/>
                    <a:pt x="67" y="46"/>
                  </a:cubicBezTo>
                  <a:cubicBezTo>
                    <a:pt x="68" y="47"/>
                    <a:pt x="69" y="48"/>
                    <a:pt x="70" y="47"/>
                  </a:cubicBezTo>
                  <a:cubicBezTo>
                    <a:pt x="70" y="47"/>
                    <a:pt x="70" y="47"/>
                    <a:pt x="70" y="47"/>
                  </a:cubicBezTo>
                  <a:cubicBezTo>
                    <a:pt x="74" y="45"/>
                    <a:pt x="79" y="43"/>
                    <a:pt x="84" y="42"/>
                  </a:cubicBezTo>
                  <a:close/>
                  <a:moveTo>
                    <a:pt x="1" y="35"/>
                  </a:moveTo>
                  <a:cubicBezTo>
                    <a:pt x="9" y="77"/>
                    <a:pt x="9" y="77"/>
                    <a:pt x="9" y="77"/>
                  </a:cubicBezTo>
                  <a:cubicBezTo>
                    <a:pt x="10" y="80"/>
                    <a:pt x="12" y="83"/>
                    <a:pt x="15" y="84"/>
                  </a:cubicBezTo>
                  <a:cubicBezTo>
                    <a:pt x="18" y="85"/>
                    <a:pt x="22" y="85"/>
                    <a:pt x="25" y="83"/>
                  </a:cubicBezTo>
                  <a:cubicBezTo>
                    <a:pt x="29" y="79"/>
                    <a:pt x="34" y="77"/>
                    <a:pt x="40" y="76"/>
                  </a:cubicBezTo>
                  <a:cubicBezTo>
                    <a:pt x="46" y="74"/>
                    <a:pt x="53" y="75"/>
                    <a:pt x="60" y="78"/>
                  </a:cubicBezTo>
                  <a:cubicBezTo>
                    <a:pt x="63" y="79"/>
                    <a:pt x="67" y="79"/>
                    <a:pt x="70" y="76"/>
                  </a:cubicBezTo>
                  <a:cubicBezTo>
                    <a:pt x="75" y="71"/>
                    <a:pt x="81" y="68"/>
                    <a:pt x="88" y="67"/>
                  </a:cubicBezTo>
                  <a:cubicBezTo>
                    <a:pt x="93" y="66"/>
                    <a:pt x="99" y="66"/>
                    <a:pt x="104" y="68"/>
                  </a:cubicBezTo>
                  <a:cubicBezTo>
                    <a:pt x="108" y="69"/>
                    <a:pt x="111" y="68"/>
                    <a:pt x="114" y="66"/>
                  </a:cubicBezTo>
                  <a:cubicBezTo>
                    <a:pt x="116" y="63"/>
                    <a:pt x="117" y="60"/>
                    <a:pt x="117" y="56"/>
                  </a:cubicBezTo>
                  <a:cubicBezTo>
                    <a:pt x="109" y="14"/>
                    <a:pt x="109" y="14"/>
                    <a:pt x="109" y="14"/>
                  </a:cubicBezTo>
                  <a:cubicBezTo>
                    <a:pt x="108" y="11"/>
                    <a:pt x="106" y="8"/>
                    <a:pt x="102" y="7"/>
                  </a:cubicBezTo>
                  <a:cubicBezTo>
                    <a:pt x="102" y="7"/>
                    <a:pt x="101" y="7"/>
                    <a:pt x="101" y="7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100" y="3"/>
                    <a:pt x="100" y="3"/>
                    <a:pt x="99" y="3"/>
                  </a:cubicBezTo>
                  <a:cubicBezTo>
                    <a:pt x="92" y="0"/>
                    <a:pt x="84" y="0"/>
                    <a:pt x="76" y="1"/>
                  </a:cubicBezTo>
                  <a:cubicBezTo>
                    <a:pt x="67" y="3"/>
                    <a:pt x="59" y="7"/>
                    <a:pt x="53" y="13"/>
                  </a:cubicBezTo>
                  <a:cubicBezTo>
                    <a:pt x="44" y="10"/>
                    <a:pt x="35" y="9"/>
                    <a:pt x="27" y="10"/>
                  </a:cubicBezTo>
                  <a:cubicBezTo>
                    <a:pt x="19" y="12"/>
                    <a:pt x="12" y="15"/>
                    <a:pt x="6" y="20"/>
                  </a:cubicBezTo>
                  <a:cubicBezTo>
                    <a:pt x="5" y="20"/>
                    <a:pt x="5" y="21"/>
                    <a:pt x="5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7"/>
                    <a:pt x="0" y="31"/>
                    <a:pt x="1" y="35"/>
                  </a:cubicBezTo>
                  <a:close/>
                  <a:moveTo>
                    <a:pt x="61" y="66"/>
                  </a:moveTo>
                  <a:cubicBezTo>
                    <a:pt x="53" y="64"/>
                    <a:pt x="45" y="63"/>
                    <a:pt x="37" y="65"/>
                  </a:cubicBezTo>
                  <a:cubicBezTo>
                    <a:pt x="30" y="66"/>
                    <a:pt x="24" y="69"/>
                    <a:pt x="18" y="7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4" y="18"/>
                    <a:pt x="21" y="16"/>
                    <a:pt x="27" y="15"/>
                  </a:cubicBezTo>
                  <a:cubicBezTo>
                    <a:pt x="35" y="13"/>
                    <a:pt x="44" y="14"/>
                    <a:pt x="51" y="17"/>
                  </a:cubicBezTo>
                  <a:lnTo>
                    <a:pt x="61" y="66"/>
                  </a:lnTo>
                  <a:close/>
                  <a:moveTo>
                    <a:pt x="106" y="56"/>
                  </a:moveTo>
                  <a:cubicBezTo>
                    <a:pt x="100" y="54"/>
                    <a:pt x="93" y="54"/>
                    <a:pt x="86" y="55"/>
                  </a:cubicBezTo>
                  <a:cubicBezTo>
                    <a:pt x="78" y="57"/>
                    <a:pt x="71" y="60"/>
                    <a:pt x="65" y="66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61" y="10"/>
                    <a:pt x="69" y="7"/>
                    <a:pt x="77" y="5"/>
                  </a:cubicBezTo>
                  <a:cubicBezTo>
                    <a:pt x="83" y="4"/>
                    <a:pt x="90" y="4"/>
                    <a:pt x="97" y="6"/>
                  </a:cubicBezTo>
                  <a:lnTo>
                    <a:pt x="106" y="56"/>
                  </a:lnTo>
                  <a:close/>
                  <a:moveTo>
                    <a:pt x="4" y="34"/>
                  </a:moveTo>
                  <a:cubicBezTo>
                    <a:pt x="4" y="32"/>
                    <a:pt x="4" y="29"/>
                    <a:pt x="6" y="28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5" y="77"/>
                    <a:pt x="16" y="78"/>
                    <a:pt x="16" y="78"/>
                  </a:cubicBezTo>
                  <a:cubicBezTo>
                    <a:pt x="17" y="78"/>
                    <a:pt x="18" y="78"/>
                    <a:pt x="18" y="77"/>
                  </a:cubicBezTo>
                  <a:cubicBezTo>
                    <a:pt x="24" y="73"/>
                    <a:pt x="30" y="70"/>
                    <a:pt x="37" y="69"/>
                  </a:cubicBezTo>
                  <a:cubicBezTo>
                    <a:pt x="46" y="67"/>
                    <a:pt x="54" y="68"/>
                    <a:pt x="62" y="71"/>
                  </a:cubicBezTo>
                  <a:cubicBezTo>
                    <a:pt x="62" y="71"/>
                    <a:pt x="62" y="72"/>
                    <a:pt x="62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3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71" y="65"/>
                    <a:pt x="79" y="61"/>
                    <a:pt x="87" y="60"/>
                  </a:cubicBezTo>
                  <a:cubicBezTo>
                    <a:pt x="94" y="58"/>
                    <a:pt x="101" y="59"/>
                    <a:pt x="108" y="61"/>
                  </a:cubicBezTo>
                  <a:cubicBezTo>
                    <a:pt x="109" y="61"/>
                    <a:pt x="109" y="61"/>
                    <a:pt x="110" y="60"/>
                  </a:cubicBezTo>
                  <a:cubicBezTo>
                    <a:pt x="110" y="60"/>
                    <a:pt x="111" y="59"/>
                    <a:pt x="111" y="58"/>
                  </a:cubicBezTo>
                  <a:cubicBezTo>
                    <a:pt x="102" y="10"/>
                    <a:pt x="102" y="10"/>
                    <a:pt x="102" y="10"/>
                  </a:cubicBezTo>
                  <a:cubicBezTo>
                    <a:pt x="104" y="10"/>
                    <a:pt x="106" y="13"/>
                    <a:pt x="106" y="15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14" y="59"/>
                    <a:pt x="113" y="62"/>
                    <a:pt x="112" y="64"/>
                  </a:cubicBezTo>
                  <a:cubicBezTo>
                    <a:pt x="110" y="65"/>
                    <a:pt x="107" y="66"/>
                    <a:pt x="105" y="65"/>
                  </a:cubicBezTo>
                  <a:cubicBezTo>
                    <a:pt x="99" y="63"/>
                    <a:pt x="93" y="63"/>
                    <a:pt x="87" y="64"/>
                  </a:cubicBezTo>
                  <a:cubicBezTo>
                    <a:pt x="80" y="65"/>
                    <a:pt x="73" y="69"/>
                    <a:pt x="68" y="74"/>
                  </a:cubicBezTo>
                  <a:cubicBezTo>
                    <a:pt x="66" y="76"/>
                    <a:pt x="63" y="76"/>
                    <a:pt x="61" y="75"/>
                  </a:cubicBezTo>
                  <a:cubicBezTo>
                    <a:pt x="54" y="72"/>
                    <a:pt x="46" y="71"/>
                    <a:pt x="39" y="73"/>
                  </a:cubicBezTo>
                  <a:cubicBezTo>
                    <a:pt x="33" y="74"/>
                    <a:pt x="28" y="76"/>
                    <a:pt x="23" y="80"/>
                  </a:cubicBezTo>
                  <a:cubicBezTo>
                    <a:pt x="21" y="82"/>
                    <a:pt x="18" y="82"/>
                    <a:pt x="16" y="81"/>
                  </a:cubicBezTo>
                  <a:cubicBezTo>
                    <a:pt x="14" y="80"/>
                    <a:pt x="12" y="78"/>
                    <a:pt x="12" y="76"/>
                  </a:cubicBezTo>
                  <a:lnTo>
                    <a:pt x="4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12" name="Freeform 24">
              <a:extLst>
                <a:ext uri="{FF2B5EF4-FFF2-40B4-BE49-F238E27FC236}">
                  <a16:creationId xmlns:a16="http://schemas.microsoft.com/office/drawing/2014/main" id="{506E4C24-79C6-184A-E5BE-3FE6A29DE6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4734" y="1519065"/>
              <a:ext cx="549280" cy="607578"/>
            </a:xfrm>
            <a:custGeom>
              <a:avLst/>
              <a:gdLst>
                <a:gd name="T0" fmla="*/ 20 w 102"/>
                <a:gd name="T1" fmla="*/ 87 h 104"/>
                <a:gd name="T2" fmla="*/ 12 w 102"/>
                <a:gd name="T3" fmla="*/ 68 h 104"/>
                <a:gd name="T4" fmla="*/ 2 w 102"/>
                <a:gd name="T5" fmla="*/ 75 h 104"/>
                <a:gd name="T6" fmla="*/ 19 w 102"/>
                <a:gd name="T7" fmla="*/ 88 h 104"/>
                <a:gd name="T8" fmla="*/ 2 w 102"/>
                <a:gd name="T9" fmla="*/ 80 h 104"/>
                <a:gd name="T10" fmla="*/ 9 w 102"/>
                <a:gd name="T11" fmla="*/ 90 h 104"/>
                <a:gd name="T12" fmla="*/ 2 w 102"/>
                <a:gd name="T13" fmla="*/ 80 h 104"/>
                <a:gd name="T14" fmla="*/ 19 w 102"/>
                <a:gd name="T15" fmla="*/ 52 h 104"/>
                <a:gd name="T16" fmla="*/ 30 w 102"/>
                <a:gd name="T17" fmla="*/ 80 h 104"/>
                <a:gd name="T18" fmla="*/ 42 w 102"/>
                <a:gd name="T19" fmla="*/ 81 h 104"/>
                <a:gd name="T20" fmla="*/ 32 w 102"/>
                <a:gd name="T21" fmla="*/ 27 h 104"/>
                <a:gd name="T22" fmla="*/ 40 w 102"/>
                <a:gd name="T23" fmla="*/ 80 h 104"/>
                <a:gd name="T24" fmla="*/ 44 w 102"/>
                <a:gd name="T25" fmla="*/ 58 h 104"/>
                <a:gd name="T26" fmla="*/ 42 w 102"/>
                <a:gd name="T27" fmla="*/ 55 h 104"/>
                <a:gd name="T28" fmla="*/ 20 w 102"/>
                <a:gd name="T29" fmla="*/ 53 h 104"/>
                <a:gd name="T30" fmla="*/ 65 w 102"/>
                <a:gd name="T31" fmla="*/ 72 h 104"/>
                <a:gd name="T32" fmla="*/ 34 w 102"/>
                <a:gd name="T33" fmla="*/ 76 h 104"/>
                <a:gd name="T34" fmla="*/ 54 w 102"/>
                <a:gd name="T35" fmla="*/ 67 h 104"/>
                <a:gd name="T36" fmla="*/ 49 w 102"/>
                <a:gd name="T37" fmla="*/ 56 h 104"/>
                <a:gd name="T38" fmla="*/ 45 w 102"/>
                <a:gd name="T39" fmla="*/ 35 h 104"/>
                <a:gd name="T40" fmla="*/ 25 w 102"/>
                <a:gd name="T41" fmla="*/ 64 h 104"/>
                <a:gd name="T42" fmla="*/ 25 w 102"/>
                <a:gd name="T43" fmla="*/ 52 h 104"/>
                <a:gd name="T44" fmla="*/ 44 w 102"/>
                <a:gd name="T45" fmla="*/ 40 h 104"/>
                <a:gd name="T46" fmla="*/ 41 w 102"/>
                <a:gd name="T47" fmla="*/ 44 h 104"/>
                <a:gd name="T48" fmla="*/ 55 w 102"/>
                <a:gd name="T49" fmla="*/ 62 h 104"/>
                <a:gd name="T50" fmla="*/ 13 w 102"/>
                <a:gd name="T51" fmla="*/ 63 h 104"/>
                <a:gd name="T52" fmla="*/ 29 w 102"/>
                <a:gd name="T53" fmla="*/ 84 h 104"/>
                <a:gd name="T54" fmla="*/ 13 w 102"/>
                <a:gd name="T55" fmla="*/ 63 h 104"/>
                <a:gd name="T56" fmla="*/ 99 w 102"/>
                <a:gd name="T57" fmla="*/ 43 h 104"/>
                <a:gd name="T58" fmla="*/ 86 w 102"/>
                <a:gd name="T59" fmla="*/ 50 h 104"/>
                <a:gd name="T60" fmla="*/ 48 w 102"/>
                <a:gd name="T61" fmla="*/ 16 h 104"/>
                <a:gd name="T62" fmla="*/ 41 w 102"/>
                <a:gd name="T63" fmla="*/ 3 h 104"/>
                <a:gd name="T64" fmla="*/ 98 w 102"/>
                <a:gd name="T65" fmla="*/ 73 h 104"/>
                <a:gd name="T66" fmla="*/ 81 w 102"/>
                <a:gd name="T67" fmla="*/ 65 h 104"/>
                <a:gd name="T68" fmla="*/ 98 w 102"/>
                <a:gd name="T69" fmla="*/ 73 h 104"/>
                <a:gd name="T70" fmla="*/ 71 w 102"/>
                <a:gd name="T71" fmla="*/ 4 h 104"/>
                <a:gd name="T72" fmla="*/ 63 w 102"/>
                <a:gd name="T73" fmla="*/ 21 h 104"/>
                <a:gd name="T74" fmla="*/ 91 w 102"/>
                <a:gd name="T75" fmla="*/ 24 h 104"/>
                <a:gd name="T76" fmla="*/ 77 w 102"/>
                <a:gd name="T77" fmla="*/ 28 h 104"/>
                <a:gd name="T78" fmla="*/ 2 w 102"/>
                <a:gd name="T79" fmla="*/ 31 h 104"/>
                <a:gd name="T80" fmla="*/ 19 w 102"/>
                <a:gd name="T81" fmla="*/ 39 h 104"/>
                <a:gd name="T82" fmla="*/ 2 w 102"/>
                <a:gd name="T83" fmla="*/ 31 h 104"/>
                <a:gd name="T84" fmla="*/ 26 w 102"/>
                <a:gd name="T85" fmla="*/ 25 h 104"/>
                <a:gd name="T86" fmla="*/ 22 w 102"/>
                <a:gd name="T87" fmla="*/ 11 h 104"/>
                <a:gd name="T88" fmla="*/ 52 w 102"/>
                <a:gd name="T89" fmla="*/ 88 h 104"/>
                <a:gd name="T90" fmla="*/ 59 w 102"/>
                <a:gd name="T91" fmla="*/ 101 h 104"/>
                <a:gd name="T92" fmla="*/ 69 w 102"/>
                <a:gd name="T93" fmla="*/ 82 h 104"/>
                <a:gd name="T94" fmla="*/ 82 w 102"/>
                <a:gd name="T95" fmla="*/ 90 h 104"/>
                <a:gd name="T96" fmla="*/ 69 w 102"/>
                <a:gd name="T97" fmla="*/ 8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" h="104">
                  <a:moveTo>
                    <a:pt x="8" y="67"/>
                  </a:moveTo>
                  <a:cubicBezTo>
                    <a:pt x="7" y="68"/>
                    <a:pt x="7" y="70"/>
                    <a:pt x="8" y="71"/>
                  </a:cubicBezTo>
                  <a:cubicBezTo>
                    <a:pt x="20" y="87"/>
                    <a:pt x="20" y="87"/>
                    <a:pt x="20" y="87"/>
                  </a:cubicBezTo>
                  <a:cubicBezTo>
                    <a:pt x="21" y="88"/>
                    <a:pt x="22" y="89"/>
                    <a:pt x="24" y="88"/>
                  </a:cubicBezTo>
                  <a:cubicBezTo>
                    <a:pt x="25" y="87"/>
                    <a:pt x="25" y="85"/>
                    <a:pt x="24" y="84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1" y="67"/>
                    <a:pt x="9" y="66"/>
                    <a:pt x="8" y="67"/>
                  </a:cubicBezTo>
                  <a:close/>
                  <a:moveTo>
                    <a:pt x="3" y="71"/>
                  </a:moveTo>
                  <a:cubicBezTo>
                    <a:pt x="2" y="72"/>
                    <a:pt x="2" y="74"/>
                    <a:pt x="2" y="75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6" y="92"/>
                    <a:pt x="17" y="93"/>
                    <a:pt x="18" y="92"/>
                  </a:cubicBezTo>
                  <a:cubicBezTo>
                    <a:pt x="20" y="91"/>
                    <a:pt x="20" y="89"/>
                    <a:pt x="19" y="88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6" y="70"/>
                    <a:pt x="4" y="70"/>
                    <a:pt x="3" y="71"/>
                  </a:cubicBezTo>
                  <a:close/>
                  <a:moveTo>
                    <a:pt x="2" y="80"/>
                  </a:moveTo>
                  <a:cubicBezTo>
                    <a:pt x="1" y="81"/>
                    <a:pt x="0" y="83"/>
                    <a:pt x="1" y="84"/>
                  </a:cubicBezTo>
                  <a:cubicBezTo>
                    <a:pt x="6" y="90"/>
                    <a:pt x="6" y="90"/>
                    <a:pt x="6" y="90"/>
                  </a:cubicBezTo>
                  <a:cubicBezTo>
                    <a:pt x="7" y="91"/>
                    <a:pt x="8" y="91"/>
                    <a:pt x="9" y="90"/>
                  </a:cubicBezTo>
                  <a:cubicBezTo>
                    <a:pt x="11" y="89"/>
                    <a:pt x="11" y="88"/>
                    <a:pt x="10" y="87"/>
                  </a:cubicBezTo>
                  <a:cubicBezTo>
                    <a:pt x="6" y="81"/>
                    <a:pt x="6" y="81"/>
                    <a:pt x="6" y="81"/>
                  </a:cubicBezTo>
                  <a:cubicBezTo>
                    <a:pt x="5" y="80"/>
                    <a:pt x="3" y="79"/>
                    <a:pt x="2" y="80"/>
                  </a:cubicBezTo>
                  <a:close/>
                  <a:moveTo>
                    <a:pt x="32" y="27"/>
                  </a:moveTo>
                  <a:cubicBezTo>
                    <a:pt x="24" y="33"/>
                    <a:pt x="20" y="42"/>
                    <a:pt x="19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55"/>
                    <a:pt x="19" y="58"/>
                    <a:pt x="17" y="60"/>
                  </a:cubicBezTo>
                  <a:cubicBezTo>
                    <a:pt x="17" y="61"/>
                    <a:pt x="17" y="62"/>
                    <a:pt x="18" y="63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31" y="81"/>
                    <a:pt x="32" y="81"/>
                    <a:pt x="33" y="81"/>
                  </a:cubicBezTo>
                  <a:cubicBezTo>
                    <a:pt x="36" y="80"/>
                    <a:pt x="39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51" y="84"/>
                    <a:pt x="61" y="82"/>
                    <a:pt x="68" y="76"/>
                  </a:cubicBezTo>
                  <a:cubicBezTo>
                    <a:pt x="82" y="66"/>
                    <a:pt x="85" y="47"/>
                    <a:pt x="75" y="34"/>
                  </a:cubicBezTo>
                  <a:cubicBezTo>
                    <a:pt x="64" y="20"/>
                    <a:pt x="45" y="17"/>
                    <a:pt x="32" y="27"/>
                  </a:cubicBezTo>
                  <a:close/>
                  <a:moveTo>
                    <a:pt x="40" y="80"/>
                  </a:moveTo>
                  <a:cubicBezTo>
                    <a:pt x="40" y="80"/>
                    <a:pt x="40" y="80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lose/>
                  <a:moveTo>
                    <a:pt x="42" y="55"/>
                  </a:moveTo>
                  <a:cubicBezTo>
                    <a:pt x="42" y="56"/>
                    <a:pt x="43" y="56"/>
                    <a:pt x="43" y="57"/>
                  </a:cubicBezTo>
                  <a:cubicBezTo>
                    <a:pt x="44" y="57"/>
                    <a:pt x="44" y="58"/>
                    <a:pt x="44" y="58"/>
                  </a:cubicBezTo>
                  <a:cubicBezTo>
                    <a:pt x="37" y="62"/>
                    <a:pt x="30" y="67"/>
                    <a:pt x="28" y="68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30" y="66"/>
                    <a:pt x="37" y="61"/>
                    <a:pt x="42" y="55"/>
                  </a:cubicBezTo>
                  <a:close/>
                  <a:moveTo>
                    <a:pt x="20" y="53"/>
                  </a:moveTo>
                  <a:cubicBezTo>
                    <a:pt x="20" y="53"/>
                    <a:pt x="20" y="54"/>
                    <a:pt x="20" y="54"/>
                  </a:cubicBezTo>
                  <a:cubicBezTo>
                    <a:pt x="20" y="54"/>
                    <a:pt x="20" y="53"/>
                    <a:pt x="20" y="53"/>
                  </a:cubicBezTo>
                  <a:close/>
                  <a:moveTo>
                    <a:pt x="35" y="32"/>
                  </a:moveTo>
                  <a:cubicBezTo>
                    <a:pt x="46" y="23"/>
                    <a:pt x="62" y="26"/>
                    <a:pt x="70" y="37"/>
                  </a:cubicBezTo>
                  <a:cubicBezTo>
                    <a:pt x="79" y="48"/>
                    <a:pt x="76" y="64"/>
                    <a:pt x="65" y="72"/>
                  </a:cubicBezTo>
                  <a:cubicBezTo>
                    <a:pt x="59" y="77"/>
                    <a:pt x="51" y="78"/>
                    <a:pt x="43" y="76"/>
                  </a:cubicBezTo>
                  <a:cubicBezTo>
                    <a:pt x="43" y="76"/>
                    <a:pt x="43" y="76"/>
                    <a:pt x="43" y="76"/>
                  </a:cubicBezTo>
                  <a:cubicBezTo>
                    <a:pt x="40" y="75"/>
                    <a:pt x="37" y="75"/>
                    <a:pt x="34" y="76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6" y="68"/>
                    <a:pt x="42" y="65"/>
                    <a:pt x="47" y="62"/>
                  </a:cubicBezTo>
                  <a:cubicBezTo>
                    <a:pt x="49" y="64"/>
                    <a:pt x="51" y="66"/>
                    <a:pt x="54" y="67"/>
                  </a:cubicBezTo>
                  <a:cubicBezTo>
                    <a:pt x="59" y="68"/>
                    <a:pt x="63" y="65"/>
                    <a:pt x="64" y="61"/>
                  </a:cubicBezTo>
                  <a:cubicBezTo>
                    <a:pt x="65" y="58"/>
                    <a:pt x="63" y="55"/>
                    <a:pt x="60" y="54"/>
                  </a:cubicBezTo>
                  <a:cubicBezTo>
                    <a:pt x="57" y="54"/>
                    <a:pt x="53" y="55"/>
                    <a:pt x="49" y="56"/>
                  </a:cubicBezTo>
                  <a:cubicBezTo>
                    <a:pt x="49" y="56"/>
                    <a:pt x="45" y="52"/>
                    <a:pt x="45" y="51"/>
                  </a:cubicBezTo>
                  <a:cubicBezTo>
                    <a:pt x="48" y="48"/>
                    <a:pt x="50" y="44"/>
                    <a:pt x="50" y="42"/>
                  </a:cubicBezTo>
                  <a:cubicBezTo>
                    <a:pt x="50" y="38"/>
                    <a:pt x="48" y="36"/>
                    <a:pt x="45" y="35"/>
                  </a:cubicBezTo>
                  <a:cubicBezTo>
                    <a:pt x="41" y="35"/>
                    <a:pt x="37" y="38"/>
                    <a:pt x="37" y="44"/>
                  </a:cubicBezTo>
                  <a:cubicBezTo>
                    <a:pt x="36" y="46"/>
                    <a:pt x="38" y="49"/>
                    <a:pt x="39" y="51"/>
                  </a:cubicBezTo>
                  <a:cubicBezTo>
                    <a:pt x="35" y="56"/>
                    <a:pt x="30" y="60"/>
                    <a:pt x="25" y="64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4" y="58"/>
                    <a:pt x="25" y="55"/>
                    <a:pt x="25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44"/>
                    <a:pt x="28" y="36"/>
                    <a:pt x="35" y="32"/>
                  </a:cubicBezTo>
                  <a:close/>
                  <a:moveTo>
                    <a:pt x="41" y="44"/>
                  </a:moveTo>
                  <a:cubicBezTo>
                    <a:pt x="42" y="41"/>
                    <a:pt x="43" y="40"/>
                    <a:pt x="44" y="40"/>
                  </a:cubicBezTo>
                  <a:cubicBezTo>
                    <a:pt x="45" y="40"/>
                    <a:pt x="45" y="41"/>
                    <a:pt x="45" y="41"/>
                  </a:cubicBezTo>
                  <a:cubicBezTo>
                    <a:pt x="45" y="43"/>
                    <a:pt x="44" y="45"/>
                    <a:pt x="42" y="47"/>
                  </a:cubicBezTo>
                  <a:cubicBezTo>
                    <a:pt x="42" y="46"/>
                    <a:pt x="41" y="45"/>
                    <a:pt x="41" y="44"/>
                  </a:cubicBezTo>
                  <a:close/>
                  <a:moveTo>
                    <a:pt x="58" y="59"/>
                  </a:moveTo>
                  <a:cubicBezTo>
                    <a:pt x="59" y="59"/>
                    <a:pt x="59" y="60"/>
                    <a:pt x="59" y="60"/>
                  </a:cubicBezTo>
                  <a:cubicBezTo>
                    <a:pt x="59" y="61"/>
                    <a:pt x="58" y="63"/>
                    <a:pt x="55" y="62"/>
                  </a:cubicBezTo>
                  <a:cubicBezTo>
                    <a:pt x="54" y="62"/>
                    <a:pt x="53" y="61"/>
                    <a:pt x="52" y="60"/>
                  </a:cubicBezTo>
                  <a:cubicBezTo>
                    <a:pt x="55" y="59"/>
                    <a:pt x="57" y="59"/>
                    <a:pt x="58" y="59"/>
                  </a:cubicBezTo>
                  <a:close/>
                  <a:moveTo>
                    <a:pt x="13" y="63"/>
                  </a:moveTo>
                  <a:cubicBezTo>
                    <a:pt x="12" y="64"/>
                    <a:pt x="12" y="66"/>
                    <a:pt x="13" y="67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6" y="85"/>
                    <a:pt x="27" y="85"/>
                    <a:pt x="29" y="84"/>
                  </a:cubicBezTo>
                  <a:cubicBezTo>
                    <a:pt x="30" y="83"/>
                    <a:pt x="30" y="81"/>
                    <a:pt x="29" y="80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6" y="63"/>
                    <a:pt x="14" y="63"/>
                    <a:pt x="13" y="63"/>
                  </a:cubicBezTo>
                  <a:close/>
                  <a:moveTo>
                    <a:pt x="100" y="49"/>
                  </a:moveTo>
                  <a:cubicBezTo>
                    <a:pt x="101" y="49"/>
                    <a:pt x="102" y="47"/>
                    <a:pt x="102" y="46"/>
                  </a:cubicBezTo>
                  <a:cubicBezTo>
                    <a:pt x="102" y="44"/>
                    <a:pt x="101" y="43"/>
                    <a:pt x="99" y="43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4" y="45"/>
                    <a:pt x="83" y="47"/>
                    <a:pt x="83" y="48"/>
                  </a:cubicBezTo>
                  <a:cubicBezTo>
                    <a:pt x="83" y="49"/>
                    <a:pt x="85" y="51"/>
                    <a:pt x="86" y="50"/>
                  </a:cubicBezTo>
                  <a:lnTo>
                    <a:pt x="100" y="49"/>
                  </a:lnTo>
                  <a:close/>
                  <a:moveTo>
                    <a:pt x="46" y="19"/>
                  </a:moveTo>
                  <a:cubicBezTo>
                    <a:pt x="47" y="19"/>
                    <a:pt x="49" y="17"/>
                    <a:pt x="48" y="16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5" y="0"/>
                    <a:pt x="44" y="0"/>
                  </a:cubicBezTo>
                  <a:cubicBezTo>
                    <a:pt x="42" y="0"/>
                    <a:pt x="41" y="1"/>
                    <a:pt x="41" y="3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3" y="18"/>
                    <a:pt x="45" y="19"/>
                    <a:pt x="46" y="19"/>
                  </a:cubicBezTo>
                  <a:close/>
                  <a:moveTo>
                    <a:pt x="98" y="73"/>
                  </a:moveTo>
                  <a:cubicBezTo>
                    <a:pt x="99" y="71"/>
                    <a:pt x="98" y="70"/>
                    <a:pt x="97" y="69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83" y="63"/>
                    <a:pt x="81" y="64"/>
                    <a:pt x="81" y="65"/>
                  </a:cubicBezTo>
                  <a:cubicBezTo>
                    <a:pt x="80" y="66"/>
                    <a:pt x="81" y="68"/>
                    <a:pt x="82" y="69"/>
                  </a:cubicBezTo>
                  <a:cubicBezTo>
                    <a:pt x="95" y="74"/>
                    <a:pt x="95" y="74"/>
                    <a:pt x="95" y="74"/>
                  </a:cubicBezTo>
                  <a:cubicBezTo>
                    <a:pt x="96" y="75"/>
                    <a:pt x="98" y="74"/>
                    <a:pt x="98" y="73"/>
                  </a:cubicBezTo>
                  <a:close/>
                  <a:moveTo>
                    <a:pt x="67" y="20"/>
                  </a:moveTo>
                  <a:cubicBezTo>
                    <a:pt x="72" y="7"/>
                    <a:pt x="72" y="7"/>
                    <a:pt x="72" y="7"/>
                  </a:cubicBezTo>
                  <a:cubicBezTo>
                    <a:pt x="73" y="6"/>
                    <a:pt x="72" y="4"/>
                    <a:pt x="71" y="4"/>
                  </a:cubicBezTo>
                  <a:cubicBezTo>
                    <a:pt x="69" y="3"/>
                    <a:pt x="68" y="4"/>
                    <a:pt x="67" y="5"/>
                  </a:cubicBezTo>
                  <a:cubicBezTo>
                    <a:pt x="62" y="18"/>
                    <a:pt x="62" y="18"/>
                    <a:pt x="62" y="18"/>
                  </a:cubicBezTo>
                  <a:cubicBezTo>
                    <a:pt x="61" y="19"/>
                    <a:pt x="62" y="21"/>
                    <a:pt x="63" y="21"/>
                  </a:cubicBezTo>
                  <a:cubicBezTo>
                    <a:pt x="64" y="22"/>
                    <a:pt x="66" y="21"/>
                    <a:pt x="67" y="20"/>
                  </a:cubicBezTo>
                  <a:close/>
                  <a:moveTo>
                    <a:pt x="80" y="33"/>
                  </a:moveTo>
                  <a:cubicBezTo>
                    <a:pt x="91" y="24"/>
                    <a:pt x="91" y="24"/>
                    <a:pt x="91" y="24"/>
                  </a:cubicBezTo>
                  <a:cubicBezTo>
                    <a:pt x="93" y="23"/>
                    <a:pt x="93" y="22"/>
                    <a:pt x="92" y="21"/>
                  </a:cubicBezTo>
                  <a:cubicBezTo>
                    <a:pt x="91" y="19"/>
                    <a:pt x="89" y="19"/>
                    <a:pt x="88" y="20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6" y="29"/>
                    <a:pt x="76" y="31"/>
                    <a:pt x="77" y="32"/>
                  </a:cubicBezTo>
                  <a:cubicBezTo>
                    <a:pt x="78" y="33"/>
                    <a:pt x="79" y="33"/>
                    <a:pt x="80" y="33"/>
                  </a:cubicBezTo>
                  <a:close/>
                  <a:moveTo>
                    <a:pt x="2" y="31"/>
                  </a:moveTo>
                  <a:cubicBezTo>
                    <a:pt x="1" y="33"/>
                    <a:pt x="2" y="34"/>
                    <a:pt x="3" y="35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7" y="41"/>
                    <a:pt x="19" y="40"/>
                    <a:pt x="19" y="39"/>
                  </a:cubicBezTo>
                  <a:cubicBezTo>
                    <a:pt x="20" y="37"/>
                    <a:pt x="19" y="36"/>
                    <a:pt x="18" y="35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4" y="29"/>
                    <a:pt x="2" y="30"/>
                    <a:pt x="2" y="31"/>
                  </a:cubicBezTo>
                  <a:close/>
                  <a:moveTo>
                    <a:pt x="19" y="10"/>
                  </a:moveTo>
                  <a:cubicBezTo>
                    <a:pt x="17" y="11"/>
                    <a:pt x="17" y="13"/>
                    <a:pt x="18" y="1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7" y="26"/>
                    <a:pt x="29" y="26"/>
                    <a:pt x="30" y="25"/>
                  </a:cubicBezTo>
                  <a:cubicBezTo>
                    <a:pt x="31" y="24"/>
                    <a:pt x="31" y="23"/>
                    <a:pt x="31" y="22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1" y="9"/>
                    <a:pt x="20" y="9"/>
                    <a:pt x="19" y="10"/>
                  </a:cubicBezTo>
                  <a:close/>
                  <a:moveTo>
                    <a:pt x="54" y="85"/>
                  </a:moveTo>
                  <a:cubicBezTo>
                    <a:pt x="53" y="85"/>
                    <a:pt x="51" y="87"/>
                    <a:pt x="52" y="88"/>
                  </a:cubicBezTo>
                  <a:cubicBezTo>
                    <a:pt x="53" y="102"/>
                    <a:pt x="53" y="102"/>
                    <a:pt x="53" y="102"/>
                  </a:cubicBezTo>
                  <a:cubicBezTo>
                    <a:pt x="53" y="103"/>
                    <a:pt x="55" y="104"/>
                    <a:pt x="56" y="104"/>
                  </a:cubicBezTo>
                  <a:cubicBezTo>
                    <a:pt x="58" y="104"/>
                    <a:pt x="59" y="103"/>
                    <a:pt x="59" y="101"/>
                  </a:cubicBezTo>
                  <a:cubicBezTo>
                    <a:pt x="57" y="87"/>
                    <a:pt x="57" y="87"/>
                    <a:pt x="57" y="87"/>
                  </a:cubicBezTo>
                  <a:cubicBezTo>
                    <a:pt x="57" y="86"/>
                    <a:pt x="55" y="85"/>
                    <a:pt x="54" y="85"/>
                  </a:cubicBezTo>
                  <a:close/>
                  <a:moveTo>
                    <a:pt x="69" y="82"/>
                  </a:moveTo>
                  <a:cubicBezTo>
                    <a:pt x="78" y="93"/>
                    <a:pt x="78" y="93"/>
                    <a:pt x="78" y="93"/>
                  </a:cubicBezTo>
                  <a:cubicBezTo>
                    <a:pt x="79" y="95"/>
                    <a:pt x="80" y="95"/>
                    <a:pt x="81" y="94"/>
                  </a:cubicBezTo>
                  <a:cubicBezTo>
                    <a:pt x="83" y="93"/>
                    <a:pt x="83" y="91"/>
                    <a:pt x="82" y="90"/>
                  </a:cubicBezTo>
                  <a:cubicBezTo>
                    <a:pt x="74" y="79"/>
                    <a:pt x="74" y="79"/>
                    <a:pt x="74" y="79"/>
                  </a:cubicBezTo>
                  <a:cubicBezTo>
                    <a:pt x="73" y="78"/>
                    <a:pt x="71" y="78"/>
                    <a:pt x="70" y="79"/>
                  </a:cubicBezTo>
                  <a:cubicBezTo>
                    <a:pt x="69" y="80"/>
                    <a:pt x="69" y="81"/>
                    <a:pt x="69" y="82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13" name="TextBox 25">
              <a:extLst>
                <a:ext uri="{FF2B5EF4-FFF2-40B4-BE49-F238E27FC236}">
                  <a16:creationId xmlns:a16="http://schemas.microsoft.com/office/drawing/2014/main" id="{4DD01319-3E4F-D80B-0DAD-1F8B5C239D82}"/>
                </a:ext>
              </a:extLst>
            </p:cNvPr>
            <p:cNvSpPr txBox="1"/>
            <p:nvPr/>
          </p:nvSpPr>
          <p:spPr>
            <a:xfrm>
              <a:off x="5211028" y="2098463"/>
              <a:ext cx="1647426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TextBox 26">
              <a:extLst>
                <a:ext uri="{FF2B5EF4-FFF2-40B4-BE49-F238E27FC236}">
                  <a16:creationId xmlns:a16="http://schemas.microsoft.com/office/drawing/2014/main" id="{434FDC08-CCC0-D737-00DD-A075878F3222}"/>
                </a:ext>
              </a:extLst>
            </p:cNvPr>
            <p:cNvSpPr txBox="1"/>
            <p:nvPr/>
          </p:nvSpPr>
          <p:spPr>
            <a:xfrm>
              <a:off x="7271216" y="1303045"/>
              <a:ext cx="14951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1218987"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Представителност на проучването:</a:t>
              </a:r>
              <a:endParaRPr lang="en-US" sz="1400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TextBox 27">
              <a:extLst>
                <a:ext uri="{FF2B5EF4-FFF2-40B4-BE49-F238E27FC236}">
                  <a16:creationId xmlns:a16="http://schemas.microsoft.com/office/drawing/2014/main" id="{235723C3-2482-AAF2-3EA1-8F2F8C3A84C8}"/>
                </a:ext>
              </a:extLst>
            </p:cNvPr>
            <p:cNvSpPr txBox="1"/>
            <p:nvPr/>
          </p:nvSpPr>
          <p:spPr>
            <a:xfrm>
              <a:off x="9139751" y="1318008"/>
              <a:ext cx="16750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Обем на</a:t>
              </a:r>
              <a:r>
                <a:rPr kumimoji="0" lang="bg-BG" sz="1400" b="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 извадките: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TextBox 28">
              <a:extLst>
                <a:ext uri="{FF2B5EF4-FFF2-40B4-BE49-F238E27FC236}">
                  <a16:creationId xmlns:a16="http://schemas.microsoft.com/office/drawing/2014/main" id="{7D46D2AA-7020-1AE4-4969-F28F5433EF04}"/>
                </a:ext>
              </a:extLst>
            </p:cNvPr>
            <p:cNvSpPr txBox="1"/>
            <p:nvPr/>
          </p:nvSpPr>
          <p:spPr>
            <a:xfrm>
              <a:off x="3060182" y="3958907"/>
              <a:ext cx="17911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Период на провеждане: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TextBox 29">
              <a:extLst>
                <a:ext uri="{FF2B5EF4-FFF2-40B4-BE49-F238E27FC236}">
                  <a16:creationId xmlns:a16="http://schemas.microsoft.com/office/drawing/2014/main" id="{5E72BF96-4D59-8B28-D54A-FE241359F9D8}"/>
                </a:ext>
              </a:extLst>
            </p:cNvPr>
            <p:cNvSpPr txBox="1"/>
            <p:nvPr/>
          </p:nvSpPr>
          <p:spPr>
            <a:xfrm>
              <a:off x="5036970" y="3958907"/>
              <a:ext cx="1353279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1218987">
                <a:defRPr/>
              </a:pPr>
              <a:r>
                <a:rPr lang="bg-BG" sz="1400" kern="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Методология:</a:t>
              </a:r>
              <a:endParaRPr lang="en-US" sz="1400" kern="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TextBox 30">
              <a:extLst>
                <a:ext uri="{FF2B5EF4-FFF2-40B4-BE49-F238E27FC236}">
                  <a16:creationId xmlns:a16="http://schemas.microsoft.com/office/drawing/2014/main" id="{4A075FFB-805A-10E2-181E-1C21E61F09EF}"/>
                </a:ext>
              </a:extLst>
            </p:cNvPr>
            <p:cNvSpPr txBox="1"/>
            <p:nvPr/>
          </p:nvSpPr>
          <p:spPr>
            <a:xfrm>
              <a:off x="7056952" y="3955308"/>
              <a:ext cx="19385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Метод на формиране на извадката: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31">
              <a:extLst>
                <a:ext uri="{FF2B5EF4-FFF2-40B4-BE49-F238E27FC236}">
                  <a16:creationId xmlns:a16="http://schemas.microsoft.com/office/drawing/2014/main" id="{EA662426-E51D-C870-DB02-C790869D7349}"/>
                </a:ext>
              </a:extLst>
            </p:cNvPr>
            <p:cNvSpPr txBox="1"/>
            <p:nvPr/>
          </p:nvSpPr>
          <p:spPr>
            <a:xfrm>
              <a:off x="9100968" y="3958907"/>
              <a:ext cx="18084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Метод на набиране на информацията: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0" name="Group 32">
              <a:extLst>
                <a:ext uri="{FF2B5EF4-FFF2-40B4-BE49-F238E27FC236}">
                  <a16:creationId xmlns:a16="http://schemas.microsoft.com/office/drawing/2014/main" id="{8CF9D30B-944A-D4C0-ECA9-3A920D8330D7}"/>
                </a:ext>
              </a:extLst>
            </p:cNvPr>
            <p:cNvGrpSpPr/>
            <p:nvPr/>
          </p:nvGrpSpPr>
          <p:grpSpPr>
            <a:xfrm>
              <a:off x="2994003" y="1925201"/>
              <a:ext cx="1779886" cy="1220063"/>
              <a:chOff x="1367820" y="1815146"/>
              <a:chExt cx="8996932" cy="4544019"/>
            </a:xfrm>
          </p:grpSpPr>
          <p:sp>
            <p:nvSpPr>
              <p:cNvPr id="141" name="Freeform 12">
                <a:extLst>
                  <a:ext uri="{FF2B5EF4-FFF2-40B4-BE49-F238E27FC236}">
                    <a16:creationId xmlns:a16="http://schemas.microsoft.com/office/drawing/2014/main" id="{07F0F027-994E-46FB-6987-4141BCA5E5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2476" y="3359942"/>
                <a:ext cx="1513566" cy="1512643"/>
              </a:xfrm>
              <a:custGeom>
                <a:avLst/>
                <a:gdLst>
                  <a:gd name="T0" fmla="*/ 2980 w 6560"/>
                  <a:gd name="T1" fmla="*/ 1459 h 6556"/>
                  <a:gd name="T2" fmla="*/ 2561 w 6560"/>
                  <a:gd name="T3" fmla="*/ 1579 h 6556"/>
                  <a:gd name="T4" fmla="*/ 2190 w 6560"/>
                  <a:gd name="T5" fmla="*/ 1790 h 6556"/>
                  <a:gd name="T6" fmla="*/ 1879 w 6560"/>
                  <a:gd name="T7" fmla="*/ 2079 h 6556"/>
                  <a:gd name="T8" fmla="*/ 1642 w 6560"/>
                  <a:gd name="T9" fmla="*/ 2432 h 6556"/>
                  <a:gd name="T10" fmla="*/ 1488 w 6560"/>
                  <a:gd name="T11" fmla="*/ 2835 h 6556"/>
                  <a:gd name="T12" fmla="*/ 1434 w 6560"/>
                  <a:gd name="T13" fmla="*/ 3279 h 6556"/>
                  <a:gd name="T14" fmla="*/ 1488 w 6560"/>
                  <a:gd name="T15" fmla="*/ 3722 h 6556"/>
                  <a:gd name="T16" fmla="*/ 1642 w 6560"/>
                  <a:gd name="T17" fmla="*/ 4126 h 6556"/>
                  <a:gd name="T18" fmla="*/ 1879 w 6560"/>
                  <a:gd name="T19" fmla="*/ 4477 h 6556"/>
                  <a:gd name="T20" fmla="*/ 2190 w 6560"/>
                  <a:gd name="T21" fmla="*/ 4766 h 6556"/>
                  <a:gd name="T22" fmla="*/ 2561 w 6560"/>
                  <a:gd name="T23" fmla="*/ 4977 h 6556"/>
                  <a:gd name="T24" fmla="*/ 2980 w 6560"/>
                  <a:gd name="T25" fmla="*/ 5097 h 6556"/>
                  <a:gd name="T26" fmla="*/ 3431 w 6560"/>
                  <a:gd name="T27" fmla="*/ 5115 h 6556"/>
                  <a:gd name="T28" fmla="*/ 3863 w 6560"/>
                  <a:gd name="T29" fmla="*/ 5027 h 6556"/>
                  <a:gd name="T30" fmla="*/ 4252 w 6560"/>
                  <a:gd name="T31" fmla="*/ 4846 h 6556"/>
                  <a:gd name="T32" fmla="*/ 4583 w 6560"/>
                  <a:gd name="T33" fmla="*/ 4583 h 6556"/>
                  <a:gd name="T34" fmla="*/ 4849 w 6560"/>
                  <a:gd name="T35" fmla="*/ 4250 h 6556"/>
                  <a:gd name="T36" fmla="*/ 5030 w 6560"/>
                  <a:gd name="T37" fmla="*/ 3861 h 6556"/>
                  <a:gd name="T38" fmla="*/ 5118 w 6560"/>
                  <a:gd name="T39" fmla="*/ 3429 h 6556"/>
                  <a:gd name="T40" fmla="*/ 5100 w 6560"/>
                  <a:gd name="T41" fmla="*/ 2980 h 6556"/>
                  <a:gd name="T42" fmla="*/ 4980 w 6560"/>
                  <a:gd name="T43" fmla="*/ 2561 h 6556"/>
                  <a:gd name="T44" fmla="*/ 4769 w 6560"/>
                  <a:gd name="T45" fmla="*/ 2189 h 6556"/>
                  <a:gd name="T46" fmla="*/ 4480 w 6560"/>
                  <a:gd name="T47" fmla="*/ 1878 h 6556"/>
                  <a:gd name="T48" fmla="*/ 4127 w 6560"/>
                  <a:gd name="T49" fmla="*/ 1640 h 6556"/>
                  <a:gd name="T50" fmla="*/ 3724 w 6560"/>
                  <a:gd name="T51" fmla="*/ 1489 h 6556"/>
                  <a:gd name="T52" fmla="*/ 3279 w 6560"/>
                  <a:gd name="T53" fmla="*/ 1435 h 6556"/>
                  <a:gd name="T54" fmla="*/ 3690 w 6560"/>
                  <a:gd name="T55" fmla="*/ 650 h 6556"/>
                  <a:gd name="T56" fmla="*/ 4107 w 6560"/>
                  <a:gd name="T57" fmla="*/ 749 h 6556"/>
                  <a:gd name="T58" fmla="*/ 5276 w 6560"/>
                  <a:gd name="T59" fmla="*/ 644 h 6556"/>
                  <a:gd name="T60" fmla="*/ 5164 w 6560"/>
                  <a:gd name="T61" fmla="*/ 1395 h 6556"/>
                  <a:gd name="T62" fmla="*/ 5916 w 6560"/>
                  <a:gd name="T63" fmla="*/ 1284 h 6556"/>
                  <a:gd name="T64" fmla="*/ 5810 w 6560"/>
                  <a:gd name="T65" fmla="*/ 2452 h 6556"/>
                  <a:gd name="T66" fmla="*/ 5910 w 6560"/>
                  <a:gd name="T67" fmla="*/ 2868 h 6556"/>
                  <a:gd name="T68" fmla="*/ 5910 w 6560"/>
                  <a:gd name="T69" fmla="*/ 3688 h 6556"/>
                  <a:gd name="T70" fmla="*/ 5812 w 6560"/>
                  <a:gd name="T71" fmla="*/ 4104 h 6556"/>
                  <a:gd name="T72" fmla="*/ 5916 w 6560"/>
                  <a:gd name="T73" fmla="*/ 5272 h 6556"/>
                  <a:gd name="T74" fmla="*/ 5164 w 6560"/>
                  <a:gd name="T75" fmla="*/ 5161 h 6556"/>
                  <a:gd name="T76" fmla="*/ 5276 w 6560"/>
                  <a:gd name="T77" fmla="*/ 5912 h 6556"/>
                  <a:gd name="T78" fmla="*/ 4107 w 6560"/>
                  <a:gd name="T79" fmla="*/ 5809 h 6556"/>
                  <a:gd name="T80" fmla="*/ 3690 w 6560"/>
                  <a:gd name="T81" fmla="*/ 5906 h 6556"/>
                  <a:gd name="T82" fmla="*/ 2870 w 6560"/>
                  <a:gd name="T83" fmla="*/ 5906 h 6556"/>
                  <a:gd name="T84" fmla="*/ 2453 w 6560"/>
                  <a:gd name="T85" fmla="*/ 5809 h 6556"/>
                  <a:gd name="T86" fmla="*/ 1284 w 6560"/>
                  <a:gd name="T87" fmla="*/ 5912 h 6556"/>
                  <a:gd name="T88" fmla="*/ 1396 w 6560"/>
                  <a:gd name="T89" fmla="*/ 5161 h 6556"/>
                  <a:gd name="T90" fmla="*/ 644 w 6560"/>
                  <a:gd name="T91" fmla="*/ 5272 h 6556"/>
                  <a:gd name="T92" fmla="*/ 750 w 6560"/>
                  <a:gd name="T93" fmla="*/ 4104 h 6556"/>
                  <a:gd name="T94" fmla="*/ 650 w 6560"/>
                  <a:gd name="T95" fmla="*/ 3688 h 6556"/>
                  <a:gd name="T96" fmla="*/ 650 w 6560"/>
                  <a:gd name="T97" fmla="*/ 2868 h 6556"/>
                  <a:gd name="T98" fmla="*/ 750 w 6560"/>
                  <a:gd name="T99" fmla="*/ 2452 h 6556"/>
                  <a:gd name="T100" fmla="*/ 644 w 6560"/>
                  <a:gd name="T101" fmla="*/ 1284 h 6556"/>
                  <a:gd name="T102" fmla="*/ 1396 w 6560"/>
                  <a:gd name="T103" fmla="*/ 1395 h 6556"/>
                  <a:gd name="T104" fmla="*/ 1284 w 6560"/>
                  <a:gd name="T105" fmla="*/ 644 h 6556"/>
                  <a:gd name="T106" fmla="*/ 2453 w 6560"/>
                  <a:gd name="T107" fmla="*/ 749 h 6556"/>
                  <a:gd name="T108" fmla="*/ 2870 w 6560"/>
                  <a:gd name="T109" fmla="*/ 650 h 6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560" h="6556">
                    <a:moveTo>
                      <a:pt x="3279" y="1435"/>
                    </a:moveTo>
                    <a:lnTo>
                      <a:pt x="3129" y="1441"/>
                    </a:lnTo>
                    <a:lnTo>
                      <a:pt x="2980" y="1459"/>
                    </a:lnTo>
                    <a:lnTo>
                      <a:pt x="2836" y="1489"/>
                    </a:lnTo>
                    <a:lnTo>
                      <a:pt x="2697" y="1529"/>
                    </a:lnTo>
                    <a:lnTo>
                      <a:pt x="2561" y="1579"/>
                    </a:lnTo>
                    <a:lnTo>
                      <a:pt x="2431" y="1640"/>
                    </a:lnTo>
                    <a:lnTo>
                      <a:pt x="2308" y="1710"/>
                    </a:lnTo>
                    <a:lnTo>
                      <a:pt x="2190" y="1790"/>
                    </a:lnTo>
                    <a:lnTo>
                      <a:pt x="2080" y="1878"/>
                    </a:lnTo>
                    <a:lnTo>
                      <a:pt x="1975" y="1975"/>
                    </a:lnTo>
                    <a:lnTo>
                      <a:pt x="1879" y="2079"/>
                    </a:lnTo>
                    <a:lnTo>
                      <a:pt x="1791" y="2189"/>
                    </a:lnTo>
                    <a:lnTo>
                      <a:pt x="1711" y="2306"/>
                    </a:lnTo>
                    <a:lnTo>
                      <a:pt x="1642" y="2432"/>
                    </a:lnTo>
                    <a:lnTo>
                      <a:pt x="1580" y="2561"/>
                    </a:lnTo>
                    <a:lnTo>
                      <a:pt x="1530" y="2695"/>
                    </a:lnTo>
                    <a:lnTo>
                      <a:pt x="1488" y="2835"/>
                    </a:lnTo>
                    <a:lnTo>
                      <a:pt x="1460" y="2980"/>
                    </a:lnTo>
                    <a:lnTo>
                      <a:pt x="1442" y="3128"/>
                    </a:lnTo>
                    <a:lnTo>
                      <a:pt x="1434" y="3279"/>
                    </a:lnTo>
                    <a:lnTo>
                      <a:pt x="1442" y="3429"/>
                    </a:lnTo>
                    <a:lnTo>
                      <a:pt x="1460" y="3578"/>
                    </a:lnTo>
                    <a:lnTo>
                      <a:pt x="1488" y="3722"/>
                    </a:lnTo>
                    <a:lnTo>
                      <a:pt x="1530" y="3861"/>
                    </a:lnTo>
                    <a:lnTo>
                      <a:pt x="1580" y="3997"/>
                    </a:lnTo>
                    <a:lnTo>
                      <a:pt x="1642" y="4126"/>
                    </a:lnTo>
                    <a:lnTo>
                      <a:pt x="1711" y="4250"/>
                    </a:lnTo>
                    <a:lnTo>
                      <a:pt x="1791" y="4367"/>
                    </a:lnTo>
                    <a:lnTo>
                      <a:pt x="1879" y="4477"/>
                    </a:lnTo>
                    <a:lnTo>
                      <a:pt x="1975" y="4583"/>
                    </a:lnTo>
                    <a:lnTo>
                      <a:pt x="2080" y="4678"/>
                    </a:lnTo>
                    <a:lnTo>
                      <a:pt x="2190" y="4766"/>
                    </a:lnTo>
                    <a:lnTo>
                      <a:pt x="2308" y="4846"/>
                    </a:lnTo>
                    <a:lnTo>
                      <a:pt x="2431" y="4916"/>
                    </a:lnTo>
                    <a:lnTo>
                      <a:pt x="2561" y="4977"/>
                    </a:lnTo>
                    <a:lnTo>
                      <a:pt x="2697" y="5027"/>
                    </a:lnTo>
                    <a:lnTo>
                      <a:pt x="2836" y="5069"/>
                    </a:lnTo>
                    <a:lnTo>
                      <a:pt x="2980" y="5097"/>
                    </a:lnTo>
                    <a:lnTo>
                      <a:pt x="3129" y="5115"/>
                    </a:lnTo>
                    <a:lnTo>
                      <a:pt x="3279" y="5123"/>
                    </a:lnTo>
                    <a:lnTo>
                      <a:pt x="3431" y="5115"/>
                    </a:lnTo>
                    <a:lnTo>
                      <a:pt x="3578" y="5097"/>
                    </a:lnTo>
                    <a:lnTo>
                      <a:pt x="3724" y="5069"/>
                    </a:lnTo>
                    <a:lnTo>
                      <a:pt x="3863" y="5027"/>
                    </a:lnTo>
                    <a:lnTo>
                      <a:pt x="3997" y="4977"/>
                    </a:lnTo>
                    <a:lnTo>
                      <a:pt x="4127" y="4916"/>
                    </a:lnTo>
                    <a:lnTo>
                      <a:pt x="4252" y="4846"/>
                    </a:lnTo>
                    <a:lnTo>
                      <a:pt x="4370" y="4766"/>
                    </a:lnTo>
                    <a:lnTo>
                      <a:pt x="4480" y="4678"/>
                    </a:lnTo>
                    <a:lnTo>
                      <a:pt x="4583" y="4583"/>
                    </a:lnTo>
                    <a:lnTo>
                      <a:pt x="4681" y="4477"/>
                    </a:lnTo>
                    <a:lnTo>
                      <a:pt x="4769" y="4367"/>
                    </a:lnTo>
                    <a:lnTo>
                      <a:pt x="4849" y="4250"/>
                    </a:lnTo>
                    <a:lnTo>
                      <a:pt x="4919" y="4126"/>
                    </a:lnTo>
                    <a:lnTo>
                      <a:pt x="4980" y="3997"/>
                    </a:lnTo>
                    <a:lnTo>
                      <a:pt x="5030" y="3861"/>
                    </a:lnTo>
                    <a:lnTo>
                      <a:pt x="5070" y="3722"/>
                    </a:lnTo>
                    <a:lnTo>
                      <a:pt x="5100" y="3578"/>
                    </a:lnTo>
                    <a:lnTo>
                      <a:pt x="5118" y="3429"/>
                    </a:lnTo>
                    <a:lnTo>
                      <a:pt x="5124" y="3279"/>
                    </a:lnTo>
                    <a:lnTo>
                      <a:pt x="5118" y="3128"/>
                    </a:lnTo>
                    <a:lnTo>
                      <a:pt x="5100" y="2980"/>
                    </a:lnTo>
                    <a:lnTo>
                      <a:pt x="5070" y="2835"/>
                    </a:lnTo>
                    <a:lnTo>
                      <a:pt x="5030" y="2695"/>
                    </a:lnTo>
                    <a:lnTo>
                      <a:pt x="4980" y="2561"/>
                    </a:lnTo>
                    <a:lnTo>
                      <a:pt x="4919" y="2432"/>
                    </a:lnTo>
                    <a:lnTo>
                      <a:pt x="4849" y="2306"/>
                    </a:lnTo>
                    <a:lnTo>
                      <a:pt x="4769" y="2189"/>
                    </a:lnTo>
                    <a:lnTo>
                      <a:pt x="4681" y="2079"/>
                    </a:lnTo>
                    <a:lnTo>
                      <a:pt x="4583" y="1975"/>
                    </a:lnTo>
                    <a:lnTo>
                      <a:pt x="4480" y="1878"/>
                    </a:lnTo>
                    <a:lnTo>
                      <a:pt x="4370" y="1790"/>
                    </a:lnTo>
                    <a:lnTo>
                      <a:pt x="4252" y="1710"/>
                    </a:lnTo>
                    <a:lnTo>
                      <a:pt x="4127" y="1640"/>
                    </a:lnTo>
                    <a:lnTo>
                      <a:pt x="3997" y="1579"/>
                    </a:lnTo>
                    <a:lnTo>
                      <a:pt x="3863" y="1529"/>
                    </a:lnTo>
                    <a:lnTo>
                      <a:pt x="3724" y="1489"/>
                    </a:lnTo>
                    <a:lnTo>
                      <a:pt x="3578" y="1459"/>
                    </a:lnTo>
                    <a:lnTo>
                      <a:pt x="3431" y="1441"/>
                    </a:lnTo>
                    <a:lnTo>
                      <a:pt x="3279" y="1435"/>
                    </a:lnTo>
                    <a:close/>
                    <a:moveTo>
                      <a:pt x="2870" y="0"/>
                    </a:moveTo>
                    <a:lnTo>
                      <a:pt x="3690" y="0"/>
                    </a:lnTo>
                    <a:lnTo>
                      <a:pt x="3690" y="650"/>
                    </a:lnTo>
                    <a:lnTo>
                      <a:pt x="3831" y="676"/>
                    </a:lnTo>
                    <a:lnTo>
                      <a:pt x="3971" y="708"/>
                    </a:lnTo>
                    <a:lnTo>
                      <a:pt x="4107" y="749"/>
                    </a:lnTo>
                    <a:lnTo>
                      <a:pt x="4240" y="795"/>
                    </a:lnTo>
                    <a:lnTo>
                      <a:pt x="4565" y="235"/>
                    </a:lnTo>
                    <a:lnTo>
                      <a:pt x="5276" y="644"/>
                    </a:lnTo>
                    <a:lnTo>
                      <a:pt x="4950" y="1206"/>
                    </a:lnTo>
                    <a:lnTo>
                      <a:pt x="5060" y="1298"/>
                    </a:lnTo>
                    <a:lnTo>
                      <a:pt x="5164" y="1395"/>
                    </a:lnTo>
                    <a:lnTo>
                      <a:pt x="5262" y="1499"/>
                    </a:lnTo>
                    <a:lnTo>
                      <a:pt x="5355" y="1609"/>
                    </a:lnTo>
                    <a:lnTo>
                      <a:pt x="5916" y="1284"/>
                    </a:lnTo>
                    <a:lnTo>
                      <a:pt x="6325" y="1993"/>
                    </a:lnTo>
                    <a:lnTo>
                      <a:pt x="5764" y="2318"/>
                    </a:lnTo>
                    <a:lnTo>
                      <a:pt x="5810" y="2452"/>
                    </a:lnTo>
                    <a:lnTo>
                      <a:pt x="5852" y="2587"/>
                    </a:lnTo>
                    <a:lnTo>
                      <a:pt x="5884" y="2727"/>
                    </a:lnTo>
                    <a:lnTo>
                      <a:pt x="5910" y="2868"/>
                    </a:lnTo>
                    <a:lnTo>
                      <a:pt x="6560" y="2868"/>
                    </a:lnTo>
                    <a:lnTo>
                      <a:pt x="6560" y="3688"/>
                    </a:lnTo>
                    <a:lnTo>
                      <a:pt x="5910" y="3688"/>
                    </a:lnTo>
                    <a:lnTo>
                      <a:pt x="5884" y="3829"/>
                    </a:lnTo>
                    <a:lnTo>
                      <a:pt x="5852" y="3969"/>
                    </a:lnTo>
                    <a:lnTo>
                      <a:pt x="5812" y="4104"/>
                    </a:lnTo>
                    <a:lnTo>
                      <a:pt x="5764" y="4238"/>
                    </a:lnTo>
                    <a:lnTo>
                      <a:pt x="6325" y="4563"/>
                    </a:lnTo>
                    <a:lnTo>
                      <a:pt x="5916" y="5272"/>
                    </a:lnTo>
                    <a:lnTo>
                      <a:pt x="5355" y="4947"/>
                    </a:lnTo>
                    <a:lnTo>
                      <a:pt x="5262" y="5057"/>
                    </a:lnTo>
                    <a:lnTo>
                      <a:pt x="5164" y="5161"/>
                    </a:lnTo>
                    <a:lnTo>
                      <a:pt x="5060" y="5258"/>
                    </a:lnTo>
                    <a:lnTo>
                      <a:pt x="4950" y="5352"/>
                    </a:lnTo>
                    <a:lnTo>
                      <a:pt x="5276" y="5912"/>
                    </a:lnTo>
                    <a:lnTo>
                      <a:pt x="4565" y="6321"/>
                    </a:lnTo>
                    <a:lnTo>
                      <a:pt x="4240" y="5761"/>
                    </a:lnTo>
                    <a:lnTo>
                      <a:pt x="4107" y="5809"/>
                    </a:lnTo>
                    <a:lnTo>
                      <a:pt x="3971" y="5848"/>
                    </a:lnTo>
                    <a:lnTo>
                      <a:pt x="3831" y="5880"/>
                    </a:lnTo>
                    <a:lnTo>
                      <a:pt x="3690" y="5906"/>
                    </a:lnTo>
                    <a:lnTo>
                      <a:pt x="3690" y="6556"/>
                    </a:lnTo>
                    <a:lnTo>
                      <a:pt x="2870" y="6556"/>
                    </a:lnTo>
                    <a:lnTo>
                      <a:pt x="2870" y="5906"/>
                    </a:lnTo>
                    <a:lnTo>
                      <a:pt x="2729" y="5880"/>
                    </a:lnTo>
                    <a:lnTo>
                      <a:pt x="2589" y="5848"/>
                    </a:lnTo>
                    <a:lnTo>
                      <a:pt x="2453" y="5809"/>
                    </a:lnTo>
                    <a:lnTo>
                      <a:pt x="2320" y="5761"/>
                    </a:lnTo>
                    <a:lnTo>
                      <a:pt x="1995" y="6321"/>
                    </a:lnTo>
                    <a:lnTo>
                      <a:pt x="1284" y="5912"/>
                    </a:lnTo>
                    <a:lnTo>
                      <a:pt x="1610" y="5352"/>
                    </a:lnTo>
                    <a:lnTo>
                      <a:pt x="1500" y="5258"/>
                    </a:lnTo>
                    <a:lnTo>
                      <a:pt x="1396" y="5161"/>
                    </a:lnTo>
                    <a:lnTo>
                      <a:pt x="1298" y="5057"/>
                    </a:lnTo>
                    <a:lnTo>
                      <a:pt x="1207" y="4947"/>
                    </a:lnTo>
                    <a:lnTo>
                      <a:pt x="644" y="5272"/>
                    </a:lnTo>
                    <a:lnTo>
                      <a:pt x="235" y="4563"/>
                    </a:lnTo>
                    <a:lnTo>
                      <a:pt x="796" y="4238"/>
                    </a:lnTo>
                    <a:lnTo>
                      <a:pt x="750" y="4104"/>
                    </a:lnTo>
                    <a:lnTo>
                      <a:pt x="708" y="3969"/>
                    </a:lnTo>
                    <a:lnTo>
                      <a:pt x="676" y="3829"/>
                    </a:lnTo>
                    <a:lnTo>
                      <a:pt x="650" y="3688"/>
                    </a:lnTo>
                    <a:lnTo>
                      <a:pt x="0" y="3688"/>
                    </a:lnTo>
                    <a:lnTo>
                      <a:pt x="0" y="2868"/>
                    </a:lnTo>
                    <a:lnTo>
                      <a:pt x="650" y="2868"/>
                    </a:lnTo>
                    <a:lnTo>
                      <a:pt x="676" y="2727"/>
                    </a:lnTo>
                    <a:lnTo>
                      <a:pt x="708" y="2587"/>
                    </a:lnTo>
                    <a:lnTo>
                      <a:pt x="750" y="2452"/>
                    </a:lnTo>
                    <a:lnTo>
                      <a:pt x="796" y="2318"/>
                    </a:lnTo>
                    <a:lnTo>
                      <a:pt x="235" y="1993"/>
                    </a:lnTo>
                    <a:lnTo>
                      <a:pt x="644" y="1284"/>
                    </a:lnTo>
                    <a:lnTo>
                      <a:pt x="1207" y="1609"/>
                    </a:lnTo>
                    <a:lnTo>
                      <a:pt x="1298" y="1499"/>
                    </a:lnTo>
                    <a:lnTo>
                      <a:pt x="1396" y="1395"/>
                    </a:lnTo>
                    <a:lnTo>
                      <a:pt x="1500" y="1298"/>
                    </a:lnTo>
                    <a:lnTo>
                      <a:pt x="1610" y="1206"/>
                    </a:lnTo>
                    <a:lnTo>
                      <a:pt x="1284" y="644"/>
                    </a:lnTo>
                    <a:lnTo>
                      <a:pt x="1995" y="235"/>
                    </a:lnTo>
                    <a:lnTo>
                      <a:pt x="2320" y="795"/>
                    </a:lnTo>
                    <a:lnTo>
                      <a:pt x="2453" y="749"/>
                    </a:lnTo>
                    <a:lnTo>
                      <a:pt x="2589" y="708"/>
                    </a:lnTo>
                    <a:lnTo>
                      <a:pt x="2729" y="676"/>
                    </a:lnTo>
                    <a:lnTo>
                      <a:pt x="2870" y="650"/>
                    </a:lnTo>
                    <a:lnTo>
                      <a:pt x="287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2" name="Freeform 17">
                <a:extLst>
                  <a:ext uri="{FF2B5EF4-FFF2-40B4-BE49-F238E27FC236}">
                    <a16:creationId xmlns:a16="http://schemas.microsoft.com/office/drawing/2014/main" id="{C38381FA-3640-25CB-DEDE-E9F901AC7A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77355" y="1815146"/>
                <a:ext cx="2105164" cy="2072968"/>
              </a:xfrm>
              <a:custGeom>
                <a:avLst/>
                <a:gdLst>
                  <a:gd name="T0" fmla="*/ 1617 w 3401"/>
                  <a:gd name="T1" fmla="*/ 970 h 3349"/>
                  <a:gd name="T2" fmla="*/ 1460 w 3401"/>
                  <a:gd name="T3" fmla="*/ 1007 h 3349"/>
                  <a:gd name="T4" fmla="*/ 1318 w 3401"/>
                  <a:gd name="T5" fmla="*/ 1076 h 3349"/>
                  <a:gd name="T6" fmla="*/ 1196 w 3401"/>
                  <a:gd name="T7" fmla="*/ 1173 h 3349"/>
                  <a:gd name="T8" fmla="*/ 1098 w 3401"/>
                  <a:gd name="T9" fmla="*/ 1296 h 3349"/>
                  <a:gd name="T10" fmla="*/ 1028 w 3401"/>
                  <a:gd name="T11" fmla="*/ 1437 h 3349"/>
                  <a:gd name="T12" fmla="*/ 992 w 3401"/>
                  <a:gd name="T13" fmla="*/ 1596 h 3349"/>
                  <a:gd name="T14" fmla="*/ 992 w 3401"/>
                  <a:gd name="T15" fmla="*/ 1760 h 3349"/>
                  <a:gd name="T16" fmla="*/ 1028 w 3401"/>
                  <a:gd name="T17" fmla="*/ 1918 h 3349"/>
                  <a:gd name="T18" fmla="*/ 1098 w 3401"/>
                  <a:gd name="T19" fmla="*/ 2060 h 3349"/>
                  <a:gd name="T20" fmla="*/ 1196 w 3401"/>
                  <a:gd name="T21" fmla="*/ 2182 h 3349"/>
                  <a:gd name="T22" fmla="*/ 1318 w 3401"/>
                  <a:gd name="T23" fmla="*/ 2280 h 3349"/>
                  <a:gd name="T24" fmla="*/ 1460 w 3401"/>
                  <a:gd name="T25" fmla="*/ 2348 h 3349"/>
                  <a:gd name="T26" fmla="*/ 1617 w 3401"/>
                  <a:gd name="T27" fmla="*/ 2386 h 3349"/>
                  <a:gd name="T28" fmla="*/ 1783 w 3401"/>
                  <a:gd name="T29" fmla="*/ 2386 h 3349"/>
                  <a:gd name="T30" fmla="*/ 1941 w 3401"/>
                  <a:gd name="T31" fmla="*/ 2348 h 3349"/>
                  <a:gd name="T32" fmla="*/ 2083 w 3401"/>
                  <a:gd name="T33" fmla="*/ 2280 h 3349"/>
                  <a:gd name="T34" fmla="*/ 2205 w 3401"/>
                  <a:gd name="T35" fmla="*/ 2182 h 3349"/>
                  <a:gd name="T36" fmla="*/ 2303 w 3401"/>
                  <a:gd name="T37" fmla="*/ 2060 h 3349"/>
                  <a:gd name="T38" fmla="*/ 2371 w 3401"/>
                  <a:gd name="T39" fmla="*/ 1918 h 3349"/>
                  <a:gd name="T40" fmla="*/ 2409 w 3401"/>
                  <a:gd name="T41" fmla="*/ 1760 h 3349"/>
                  <a:gd name="T42" fmla="*/ 2409 w 3401"/>
                  <a:gd name="T43" fmla="*/ 1596 h 3349"/>
                  <a:gd name="T44" fmla="*/ 2371 w 3401"/>
                  <a:gd name="T45" fmla="*/ 1437 h 3349"/>
                  <a:gd name="T46" fmla="*/ 2303 w 3401"/>
                  <a:gd name="T47" fmla="*/ 1296 h 3349"/>
                  <a:gd name="T48" fmla="*/ 2205 w 3401"/>
                  <a:gd name="T49" fmla="*/ 1173 h 3349"/>
                  <a:gd name="T50" fmla="*/ 2083 w 3401"/>
                  <a:gd name="T51" fmla="*/ 1076 h 3349"/>
                  <a:gd name="T52" fmla="*/ 1941 w 3401"/>
                  <a:gd name="T53" fmla="*/ 1007 h 3349"/>
                  <a:gd name="T54" fmla="*/ 1783 w 3401"/>
                  <a:gd name="T55" fmla="*/ 970 h 3349"/>
                  <a:gd name="T56" fmla="*/ 1421 w 3401"/>
                  <a:gd name="T57" fmla="*/ 0 h 3349"/>
                  <a:gd name="T58" fmla="*/ 1980 w 3401"/>
                  <a:gd name="T59" fmla="*/ 354 h 3349"/>
                  <a:gd name="T60" fmla="*/ 2164 w 3401"/>
                  <a:gd name="T61" fmla="*/ 406 h 3349"/>
                  <a:gd name="T62" fmla="*/ 2337 w 3401"/>
                  <a:gd name="T63" fmla="*/ 484 h 3349"/>
                  <a:gd name="T64" fmla="*/ 2992 w 3401"/>
                  <a:gd name="T65" fmla="*/ 572 h 3349"/>
                  <a:gd name="T66" fmla="*/ 2821 w 3401"/>
                  <a:gd name="T67" fmla="*/ 921 h 3349"/>
                  <a:gd name="T68" fmla="*/ 2917 w 3401"/>
                  <a:gd name="T69" fmla="*/ 1085 h 3349"/>
                  <a:gd name="T70" fmla="*/ 3303 w 3401"/>
                  <a:gd name="T71" fmla="*/ 1112 h 3349"/>
                  <a:gd name="T72" fmla="*/ 3052 w 3401"/>
                  <a:gd name="T73" fmla="*/ 1723 h 3349"/>
                  <a:gd name="T74" fmla="*/ 3033 w 3401"/>
                  <a:gd name="T75" fmla="*/ 1915 h 3349"/>
                  <a:gd name="T76" fmla="*/ 2987 w 3401"/>
                  <a:gd name="T77" fmla="*/ 2097 h 3349"/>
                  <a:gd name="T78" fmla="*/ 3013 w 3401"/>
                  <a:gd name="T79" fmla="*/ 2757 h 3349"/>
                  <a:gd name="T80" fmla="*/ 2640 w 3401"/>
                  <a:gd name="T81" fmla="*/ 2650 h 3349"/>
                  <a:gd name="T82" fmla="*/ 2495 w 3401"/>
                  <a:gd name="T83" fmla="*/ 2772 h 3349"/>
                  <a:gd name="T84" fmla="*/ 2536 w 3401"/>
                  <a:gd name="T85" fmla="*/ 3158 h 3349"/>
                  <a:gd name="T86" fmla="*/ 1890 w 3401"/>
                  <a:gd name="T87" fmla="*/ 3018 h 3349"/>
                  <a:gd name="T88" fmla="*/ 1700 w 3401"/>
                  <a:gd name="T89" fmla="*/ 3031 h 3349"/>
                  <a:gd name="T90" fmla="*/ 1509 w 3401"/>
                  <a:gd name="T91" fmla="*/ 3018 h 3349"/>
                  <a:gd name="T92" fmla="*/ 864 w 3401"/>
                  <a:gd name="T93" fmla="*/ 3158 h 3349"/>
                  <a:gd name="T94" fmla="*/ 906 w 3401"/>
                  <a:gd name="T95" fmla="*/ 2772 h 3349"/>
                  <a:gd name="T96" fmla="*/ 759 w 3401"/>
                  <a:gd name="T97" fmla="*/ 2650 h 3349"/>
                  <a:gd name="T98" fmla="*/ 388 w 3401"/>
                  <a:gd name="T99" fmla="*/ 2757 h 3349"/>
                  <a:gd name="T100" fmla="*/ 414 w 3401"/>
                  <a:gd name="T101" fmla="*/ 2097 h 3349"/>
                  <a:gd name="T102" fmla="*/ 368 w 3401"/>
                  <a:gd name="T103" fmla="*/ 1915 h 3349"/>
                  <a:gd name="T104" fmla="*/ 349 w 3401"/>
                  <a:gd name="T105" fmla="*/ 1723 h 3349"/>
                  <a:gd name="T106" fmla="*/ 96 w 3401"/>
                  <a:gd name="T107" fmla="*/ 1112 h 3349"/>
                  <a:gd name="T108" fmla="*/ 484 w 3401"/>
                  <a:gd name="T109" fmla="*/ 1085 h 3349"/>
                  <a:gd name="T110" fmla="*/ 580 w 3401"/>
                  <a:gd name="T111" fmla="*/ 921 h 3349"/>
                  <a:gd name="T112" fmla="*/ 409 w 3401"/>
                  <a:gd name="T113" fmla="*/ 572 h 3349"/>
                  <a:gd name="T114" fmla="*/ 1062 w 3401"/>
                  <a:gd name="T115" fmla="*/ 484 h 3349"/>
                  <a:gd name="T116" fmla="*/ 1237 w 3401"/>
                  <a:gd name="T117" fmla="*/ 406 h 3349"/>
                  <a:gd name="T118" fmla="*/ 1421 w 3401"/>
                  <a:gd name="T119" fmla="*/ 354 h 3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401" h="3349">
                    <a:moveTo>
                      <a:pt x="1700" y="965"/>
                    </a:moveTo>
                    <a:lnTo>
                      <a:pt x="1617" y="970"/>
                    </a:lnTo>
                    <a:lnTo>
                      <a:pt x="1537" y="984"/>
                    </a:lnTo>
                    <a:lnTo>
                      <a:pt x="1460" y="1007"/>
                    </a:lnTo>
                    <a:lnTo>
                      <a:pt x="1387" y="1038"/>
                    </a:lnTo>
                    <a:lnTo>
                      <a:pt x="1318" y="1076"/>
                    </a:lnTo>
                    <a:lnTo>
                      <a:pt x="1255" y="1121"/>
                    </a:lnTo>
                    <a:lnTo>
                      <a:pt x="1196" y="1173"/>
                    </a:lnTo>
                    <a:lnTo>
                      <a:pt x="1144" y="1232"/>
                    </a:lnTo>
                    <a:lnTo>
                      <a:pt x="1098" y="1296"/>
                    </a:lnTo>
                    <a:lnTo>
                      <a:pt x="1059" y="1364"/>
                    </a:lnTo>
                    <a:lnTo>
                      <a:pt x="1028" y="1437"/>
                    </a:lnTo>
                    <a:lnTo>
                      <a:pt x="1005" y="1514"/>
                    </a:lnTo>
                    <a:lnTo>
                      <a:pt x="992" y="1596"/>
                    </a:lnTo>
                    <a:lnTo>
                      <a:pt x="988" y="1677"/>
                    </a:lnTo>
                    <a:lnTo>
                      <a:pt x="992" y="1760"/>
                    </a:lnTo>
                    <a:lnTo>
                      <a:pt x="1005" y="1842"/>
                    </a:lnTo>
                    <a:lnTo>
                      <a:pt x="1028" y="1918"/>
                    </a:lnTo>
                    <a:lnTo>
                      <a:pt x="1059" y="1991"/>
                    </a:lnTo>
                    <a:lnTo>
                      <a:pt x="1098" y="2060"/>
                    </a:lnTo>
                    <a:lnTo>
                      <a:pt x="1144" y="2123"/>
                    </a:lnTo>
                    <a:lnTo>
                      <a:pt x="1196" y="2182"/>
                    </a:lnTo>
                    <a:lnTo>
                      <a:pt x="1255" y="2234"/>
                    </a:lnTo>
                    <a:lnTo>
                      <a:pt x="1318" y="2280"/>
                    </a:lnTo>
                    <a:lnTo>
                      <a:pt x="1387" y="2317"/>
                    </a:lnTo>
                    <a:lnTo>
                      <a:pt x="1460" y="2348"/>
                    </a:lnTo>
                    <a:lnTo>
                      <a:pt x="1537" y="2371"/>
                    </a:lnTo>
                    <a:lnTo>
                      <a:pt x="1617" y="2386"/>
                    </a:lnTo>
                    <a:lnTo>
                      <a:pt x="1700" y="2391"/>
                    </a:lnTo>
                    <a:lnTo>
                      <a:pt x="1783" y="2386"/>
                    </a:lnTo>
                    <a:lnTo>
                      <a:pt x="1864" y="2371"/>
                    </a:lnTo>
                    <a:lnTo>
                      <a:pt x="1941" y="2348"/>
                    </a:lnTo>
                    <a:lnTo>
                      <a:pt x="2014" y="2317"/>
                    </a:lnTo>
                    <a:lnTo>
                      <a:pt x="2083" y="2280"/>
                    </a:lnTo>
                    <a:lnTo>
                      <a:pt x="2146" y="2234"/>
                    </a:lnTo>
                    <a:lnTo>
                      <a:pt x="2205" y="2182"/>
                    </a:lnTo>
                    <a:lnTo>
                      <a:pt x="2257" y="2123"/>
                    </a:lnTo>
                    <a:lnTo>
                      <a:pt x="2303" y="2060"/>
                    </a:lnTo>
                    <a:lnTo>
                      <a:pt x="2340" y="1991"/>
                    </a:lnTo>
                    <a:lnTo>
                      <a:pt x="2371" y="1918"/>
                    </a:lnTo>
                    <a:lnTo>
                      <a:pt x="2394" y="1842"/>
                    </a:lnTo>
                    <a:lnTo>
                      <a:pt x="2409" y="1760"/>
                    </a:lnTo>
                    <a:lnTo>
                      <a:pt x="2413" y="1677"/>
                    </a:lnTo>
                    <a:lnTo>
                      <a:pt x="2409" y="1596"/>
                    </a:lnTo>
                    <a:lnTo>
                      <a:pt x="2394" y="1514"/>
                    </a:lnTo>
                    <a:lnTo>
                      <a:pt x="2371" y="1437"/>
                    </a:lnTo>
                    <a:lnTo>
                      <a:pt x="2340" y="1364"/>
                    </a:lnTo>
                    <a:lnTo>
                      <a:pt x="2303" y="1296"/>
                    </a:lnTo>
                    <a:lnTo>
                      <a:pt x="2257" y="1232"/>
                    </a:lnTo>
                    <a:lnTo>
                      <a:pt x="2205" y="1173"/>
                    </a:lnTo>
                    <a:lnTo>
                      <a:pt x="2146" y="1121"/>
                    </a:lnTo>
                    <a:lnTo>
                      <a:pt x="2083" y="1076"/>
                    </a:lnTo>
                    <a:lnTo>
                      <a:pt x="2014" y="1038"/>
                    </a:lnTo>
                    <a:lnTo>
                      <a:pt x="1941" y="1007"/>
                    </a:lnTo>
                    <a:lnTo>
                      <a:pt x="1864" y="984"/>
                    </a:lnTo>
                    <a:lnTo>
                      <a:pt x="1783" y="970"/>
                    </a:lnTo>
                    <a:lnTo>
                      <a:pt x="1700" y="965"/>
                    </a:lnTo>
                    <a:close/>
                    <a:moveTo>
                      <a:pt x="1421" y="0"/>
                    </a:moveTo>
                    <a:lnTo>
                      <a:pt x="1980" y="0"/>
                    </a:lnTo>
                    <a:lnTo>
                      <a:pt x="1980" y="354"/>
                    </a:lnTo>
                    <a:lnTo>
                      <a:pt x="2073" y="377"/>
                    </a:lnTo>
                    <a:lnTo>
                      <a:pt x="2164" y="406"/>
                    </a:lnTo>
                    <a:lnTo>
                      <a:pt x="2252" y="442"/>
                    </a:lnTo>
                    <a:lnTo>
                      <a:pt x="2337" y="484"/>
                    </a:lnTo>
                    <a:lnTo>
                      <a:pt x="2565" y="214"/>
                    </a:lnTo>
                    <a:lnTo>
                      <a:pt x="2992" y="572"/>
                    </a:lnTo>
                    <a:lnTo>
                      <a:pt x="2765" y="843"/>
                    </a:lnTo>
                    <a:lnTo>
                      <a:pt x="2821" y="921"/>
                    </a:lnTo>
                    <a:lnTo>
                      <a:pt x="2871" y="1001"/>
                    </a:lnTo>
                    <a:lnTo>
                      <a:pt x="2917" y="1085"/>
                    </a:lnTo>
                    <a:lnTo>
                      <a:pt x="2956" y="1173"/>
                    </a:lnTo>
                    <a:lnTo>
                      <a:pt x="3303" y="1112"/>
                    </a:lnTo>
                    <a:lnTo>
                      <a:pt x="3401" y="1661"/>
                    </a:lnTo>
                    <a:lnTo>
                      <a:pt x="3052" y="1723"/>
                    </a:lnTo>
                    <a:lnTo>
                      <a:pt x="3046" y="1820"/>
                    </a:lnTo>
                    <a:lnTo>
                      <a:pt x="3033" y="1915"/>
                    </a:lnTo>
                    <a:lnTo>
                      <a:pt x="3013" y="2008"/>
                    </a:lnTo>
                    <a:lnTo>
                      <a:pt x="2987" y="2097"/>
                    </a:lnTo>
                    <a:lnTo>
                      <a:pt x="3292" y="2275"/>
                    </a:lnTo>
                    <a:lnTo>
                      <a:pt x="3013" y="2757"/>
                    </a:lnTo>
                    <a:lnTo>
                      <a:pt x="2707" y="2581"/>
                    </a:lnTo>
                    <a:lnTo>
                      <a:pt x="2640" y="2650"/>
                    </a:lnTo>
                    <a:lnTo>
                      <a:pt x="2570" y="2713"/>
                    </a:lnTo>
                    <a:lnTo>
                      <a:pt x="2495" y="2772"/>
                    </a:lnTo>
                    <a:lnTo>
                      <a:pt x="2415" y="2826"/>
                    </a:lnTo>
                    <a:lnTo>
                      <a:pt x="2536" y="3158"/>
                    </a:lnTo>
                    <a:lnTo>
                      <a:pt x="2011" y="3349"/>
                    </a:lnTo>
                    <a:lnTo>
                      <a:pt x="1890" y="3018"/>
                    </a:lnTo>
                    <a:lnTo>
                      <a:pt x="1796" y="3028"/>
                    </a:lnTo>
                    <a:lnTo>
                      <a:pt x="1700" y="3031"/>
                    </a:lnTo>
                    <a:lnTo>
                      <a:pt x="1604" y="3028"/>
                    </a:lnTo>
                    <a:lnTo>
                      <a:pt x="1509" y="3018"/>
                    </a:lnTo>
                    <a:lnTo>
                      <a:pt x="1388" y="3349"/>
                    </a:lnTo>
                    <a:lnTo>
                      <a:pt x="864" y="3158"/>
                    </a:lnTo>
                    <a:lnTo>
                      <a:pt x="986" y="2826"/>
                    </a:lnTo>
                    <a:lnTo>
                      <a:pt x="906" y="2772"/>
                    </a:lnTo>
                    <a:lnTo>
                      <a:pt x="831" y="2713"/>
                    </a:lnTo>
                    <a:lnTo>
                      <a:pt x="759" y="2650"/>
                    </a:lnTo>
                    <a:lnTo>
                      <a:pt x="694" y="2581"/>
                    </a:lnTo>
                    <a:lnTo>
                      <a:pt x="388" y="2757"/>
                    </a:lnTo>
                    <a:lnTo>
                      <a:pt x="108" y="2275"/>
                    </a:lnTo>
                    <a:lnTo>
                      <a:pt x="414" y="2097"/>
                    </a:lnTo>
                    <a:lnTo>
                      <a:pt x="388" y="2008"/>
                    </a:lnTo>
                    <a:lnTo>
                      <a:pt x="368" y="1915"/>
                    </a:lnTo>
                    <a:lnTo>
                      <a:pt x="355" y="1820"/>
                    </a:lnTo>
                    <a:lnTo>
                      <a:pt x="349" y="1723"/>
                    </a:lnTo>
                    <a:lnTo>
                      <a:pt x="0" y="1661"/>
                    </a:lnTo>
                    <a:lnTo>
                      <a:pt x="96" y="1112"/>
                    </a:lnTo>
                    <a:lnTo>
                      <a:pt x="445" y="1173"/>
                    </a:lnTo>
                    <a:lnTo>
                      <a:pt x="484" y="1085"/>
                    </a:lnTo>
                    <a:lnTo>
                      <a:pt x="530" y="1001"/>
                    </a:lnTo>
                    <a:lnTo>
                      <a:pt x="580" y="921"/>
                    </a:lnTo>
                    <a:lnTo>
                      <a:pt x="636" y="843"/>
                    </a:lnTo>
                    <a:lnTo>
                      <a:pt x="409" y="572"/>
                    </a:lnTo>
                    <a:lnTo>
                      <a:pt x="836" y="214"/>
                    </a:lnTo>
                    <a:lnTo>
                      <a:pt x="1062" y="484"/>
                    </a:lnTo>
                    <a:lnTo>
                      <a:pt x="1149" y="442"/>
                    </a:lnTo>
                    <a:lnTo>
                      <a:pt x="1237" y="406"/>
                    </a:lnTo>
                    <a:lnTo>
                      <a:pt x="1328" y="377"/>
                    </a:lnTo>
                    <a:lnTo>
                      <a:pt x="1421" y="354"/>
                    </a:lnTo>
                    <a:lnTo>
                      <a:pt x="1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3" name="Freeform 18">
                <a:extLst>
                  <a:ext uri="{FF2B5EF4-FFF2-40B4-BE49-F238E27FC236}">
                    <a16:creationId xmlns:a16="http://schemas.microsoft.com/office/drawing/2014/main" id="{471ED696-1443-5679-E2AB-40AFB8B7FE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31922" y="3330222"/>
                <a:ext cx="1492190" cy="1507050"/>
              </a:xfrm>
              <a:custGeom>
                <a:avLst/>
                <a:gdLst>
                  <a:gd name="T0" fmla="*/ 1136 w 2411"/>
                  <a:gd name="T1" fmla="*/ 712 h 2433"/>
                  <a:gd name="T2" fmla="*/ 1004 w 2411"/>
                  <a:gd name="T3" fmla="*/ 748 h 2433"/>
                  <a:gd name="T4" fmla="*/ 892 w 2411"/>
                  <a:gd name="T5" fmla="*/ 816 h 2433"/>
                  <a:gd name="T6" fmla="*/ 801 w 2411"/>
                  <a:gd name="T7" fmla="*/ 909 h 2433"/>
                  <a:gd name="T8" fmla="*/ 735 w 2411"/>
                  <a:gd name="T9" fmla="*/ 1023 h 2433"/>
                  <a:gd name="T10" fmla="*/ 701 w 2411"/>
                  <a:gd name="T11" fmla="*/ 1150 h 2433"/>
                  <a:gd name="T12" fmla="*/ 701 w 2411"/>
                  <a:gd name="T13" fmla="*/ 1287 h 2433"/>
                  <a:gd name="T14" fmla="*/ 739 w 2411"/>
                  <a:gd name="T15" fmla="*/ 1419 h 2433"/>
                  <a:gd name="T16" fmla="*/ 806 w 2411"/>
                  <a:gd name="T17" fmla="*/ 1533 h 2433"/>
                  <a:gd name="T18" fmla="*/ 900 w 2411"/>
                  <a:gd name="T19" fmla="*/ 1624 h 2433"/>
                  <a:gd name="T20" fmla="*/ 1012 w 2411"/>
                  <a:gd name="T21" fmla="*/ 1688 h 2433"/>
                  <a:gd name="T22" fmla="*/ 1141 w 2411"/>
                  <a:gd name="T23" fmla="*/ 1722 h 2433"/>
                  <a:gd name="T24" fmla="*/ 1278 w 2411"/>
                  <a:gd name="T25" fmla="*/ 1722 h 2433"/>
                  <a:gd name="T26" fmla="*/ 1408 w 2411"/>
                  <a:gd name="T27" fmla="*/ 1685 h 2433"/>
                  <a:gd name="T28" fmla="*/ 1523 w 2411"/>
                  <a:gd name="T29" fmla="*/ 1618 h 2433"/>
                  <a:gd name="T30" fmla="*/ 1614 w 2411"/>
                  <a:gd name="T31" fmla="*/ 1525 h 2433"/>
                  <a:gd name="T32" fmla="*/ 1679 w 2411"/>
                  <a:gd name="T33" fmla="*/ 1411 h 2433"/>
                  <a:gd name="T34" fmla="*/ 1713 w 2411"/>
                  <a:gd name="T35" fmla="*/ 1284 h 2433"/>
                  <a:gd name="T36" fmla="*/ 1713 w 2411"/>
                  <a:gd name="T37" fmla="*/ 1147 h 2433"/>
                  <a:gd name="T38" fmla="*/ 1676 w 2411"/>
                  <a:gd name="T39" fmla="*/ 1015 h 2433"/>
                  <a:gd name="T40" fmla="*/ 1607 w 2411"/>
                  <a:gd name="T41" fmla="*/ 901 h 2433"/>
                  <a:gd name="T42" fmla="*/ 1514 w 2411"/>
                  <a:gd name="T43" fmla="*/ 810 h 2433"/>
                  <a:gd name="T44" fmla="*/ 1400 w 2411"/>
                  <a:gd name="T45" fmla="*/ 745 h 2433"/>
                  <a:gd name="T46" fmla="*/ 1273 w 2411"/>
                  <a:gd name="T47" fmla="*/ 710 h 2433"/>
                  <a:gd name="T48" fmla="*/ 1239 w 2411"/>
                  <a:gd name="T49" fmla="*/ 0 h 2433"/>
                  <a:gd name="T50" fmla="*/ 1366 w 2411"/>
                  <a:gd name="T51" fmla="*/ 261 h 2433"/>
                  <a:gd name="T52" fmla="*/ 1540 w 2411"/>
                  <a:gd name="T53" fmla="*/ 308 h 2433"/>
                  <a:gd name="T54" fmla="*/ 2013 w 2411"/>
                  <a:gd name="T55" fmla="*/ 306 h 2433"/>
                  <a:gd name="T56" fmla="*/ 1941 w 2411"/>
                  <a:gd name="T57" fmla="*/ 586 h 2433"/>
                  <a:gd name="T58" fmla="*/ 2047 w 2411"/>
                  <a:gd name="T59" fmla="*/ 735 h 2433"/>
                  <a:gd name="T60" fmla="*/ 2411 w 2411"/>
                  <a:gd name="T61" fmla="*/ 1038 h 2433"/>
                  <a:gd name="T62" fmla="*/ 2176 w 2411"/>
                  <a:gd name="T63" fmla="*/ 1207 h 2433"/>
                  <a:gd name="T64" fmla="*/ 2160 w 2411"/>
                  <a:gd name="T65" fmla="*/ 1388 h 2433"/>
                  <a:gd name="T66" fmla="*/ 2244 w 2411"/>
                  <a:gd name="T67" fmla="*/ 1853 h 2433"/>
                  <a:gd name="T68" fmla="*/ 1956 w 2411"/>
                  <a:gd name="T69" fmla="*/ 1831 h 2433"/>
                  <a:gd name="T70" fmla="*/ 1827 w 2411"/>
                  <a:gd name="T71" fmla="*/ 1960 h 2433"/>
                  <a:gd name="T72" fmla="*/ 1593 w 2411"/>
                  <a:gd name="T73" fmla="*/ 2371 h 2433"/>
                  <a:gd name="T74" fmla="*/ 1408 w 2411"/>
                  <a:gd name="T75" fmla="*/ 2164 h 2433"/>
                  <a:gd name="T76" fmla="*/ 1272 w 2411"/>
                  <a:gd name="T77" fmla="*/ 2183 h 2433"/>
                  <a:gd name="T78" fmla="*/ 1151 w 2411"/>
                  <a:gd name="T79" fmla="*/ 2433 h 2433"/>
                  <a:gd name="T80" fmla="*/ 814 w 2411"/>
                  <a:gd name="T81" fmla="*/ 2102 h 2433"/>
                  <a:gd name="T82" fmla="*/ 656 w 2411"/>
                  <a:gd name="T83" fmla="*/ 2012 h 2433"/>
                  <a:gd name="T84" fmla="*/ 383 w 2411"/>
                  <a:gd name="T85" fmla="*/ 2113 h 2433"/>
                  <a:gd name="T86" fmla="*/ 336 w 2411"/>
                  <a:gd name="T87" fmla="*/ 1642 h 2433"/>
                  <a:gd name="T88" fmla="*/ 273 w 2411"/>
                  <a:gd name="T89" fmla="*/ 1473 h 2433"/>
                  <a:gd name="T90" fmla="*/ 0 w 2411"/>
                  <a:gd name="T91" fmla="*/ 1374 h 2433"/>
                  <a:gd name="T92" fmla="*/ 268 w 2411"/>
                  <a:gd name="T93" fmla="*/ 982 h 2433"/>
                  <a:gd name="T94" fmla="*/ 328 w 2411"/>
                  <a:gd name="T95" fmla="*/ 811 h 2433"/>
                  <a:gd name="T96" fmla="*/ 181 w 2411"/>
                  <a:gd name="T97" fmla="*/ 560 h 2433"/>
                  <a:gd name="T98" fmla="*/ 638 w 2411"/>
                  <a:gd name="T99" fmla="*/ 433 h 2433"/>
                  <a:gd name="T100" fmla="*/ 792 w 2411"/>
                  <a:gd name="T101" fmla="*/ 340 h 2433"/>
                  <a:gd name="T102" fmla="*/ 843 w 2411"/>
                  <a:gd name="T103" fmla="*/ 55 h 2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11" h="2433">
                    <a:moveTo>
                      <a:pt x="1206" y="707"/>
                    </a:moveTo>
                    <a:lnTo>
                      <a:pt x="1136" y="712"/>
                    </a:lnTo>
                    <a:lnTo>
                      <a:pt x="1068" y="725"/>
                    </a:lnTo>
                    <a:lnTo>
                      <a:pt x="1004" y="748"/>
                    </a:lnTo>
                    <a:lnTo>
                      <a:pt x="946" y="779"/>
                    </a:lnTo>
                    <a:lnTo>
                      <a:pt x="892" y="816"/>
                    </a:lnTo>
                    <a:lnTo>
                      <a:pt x="843" y="860"/>
                    </a:lnTo>
                    <a:lnTo>
                      <a:pt x="801" y="909"/>
                    </a:lnTo>
                    <a:lnTo>
                      <a:pt x="763" y="965"/>
                    </a:lnTo>
                    <a:lnTo>
                      <a:pt x="735" y="1023"/>
                    </a:lnTo>
                    <a:lnTo>
                      <a:pt x="714" y="1085"/>
                    </a:lnTo>
                    <a:lnTo>
                      <a:pt x="701" y="1150"/>
                    </a:lnTo>
                    <a:lnTo>
                      <a:pt x="696" y="1219"/>
                    </a:lnTo>
                    <a:lnTo>
                      <a:pt x="701" y="1287"/>
                    </a:lnTo>
                    <a:lnTo>
                      <a:pt x="716" y="1356"/>
                    </a:lnTo>
                    <a:lnTo>
                      <a:pt x="739" y="1419"/>
                    </a:lnTo>
                    <a:lnTo>
                      <a:pt x="768" y="1478"/>
                    </a:lnTo>
                    <a:lnTo>
                      <a:pt x="806" y="1533"/>
                    </a:lnTo>
                    <a:lnTo>
                      <a:pt x="849" y="1582"/>
                    </a:lnTo>
                    <a:lnTo>
                      <a:pt x="900" y="1624"/>
                    </a:lnTo>
                    <a:lnTo>
                      <a:pt x="954" y="1660"/>
                    </a:lnTo>
                    <a:lnTo>
                      <a:pt x="1012" y="1688"/>
                    </a:lnTo>
                    <a:lnTo>
                      <a:pt x="1076" y="1709"/>
                    </a:lnTo>
                    <a:lnTo>
                      <a:pt x="1141" y="1722"/>
                    </a:lnTo>
                    <a:lnTo>
                      <a:pt x="1208" y="1727"/>
                    </a:lnTo>
                    <a:lnTo>
                      <a:pt x="1278" y="1722"/>
                    </a:lnTo>
                    <a:lnTo>
                      <a:pt x="1345" y="1708"/>
                    </a:lnTo>
                    <a:lnTo>
                      <a:pt x="1408" y="1685"/>
                    </a:lnTo>
                    <a:lnTo>
                      <a:pt x="1469" y="1655"/>
                    </a:lnTo>
                    <a:lnTo>
                      <a:pt x="1523" y="1618"/>
                    </a:lnTo>
                    <a:lnTo>
                      <a:pt x="1571" y="1574"/>
                    </a:lnTo>
                    <a:lnTo>
                      <a:pt x="1614" y="1525"/>
                    </a:lnTo>
                    <a:lnTo>
                      <a:pt x="1650" y="1470"/>
                    </a:lnTo>
                    <a:lnTo>
                      <a:pt x="1679" y="1411"/>
                    </a:lnTo>
                    <a:lnTo>
                      <a:pt x="1700" y="1349"/>
                    </a:lnTo>
                    <a:lnTo>
                      <a:pt x="1713" y="1284"/>
                    </a:lnTo>
                    <a:lnTo>
                      <a:pt x="1718" y="1215"/>
                    </a:lnTo>
                    <a:lnTo>
                      <a:pt x="1713" y="1147"/>
                    </a:lnTo>
                    <a:lnTo>
                      <a:pt x="1699" y="1079"/>
                    </a:lnTo>
                    <a:lnTo>
                      <a:pt x="1676" y="1015"/>
                    </a:lnTo>
                    <a:lnTo>
                      <a:pt x="1645" y="955"/>
                    </a:lnTo>
                    <a:lnTo>
                      <a:pt x="1607" y="901"/>
                    </a:lnTo>
                    <a:lnTo>
                      <a:pt x="1563" y="852"/>
                    </a:lnTo>
                    <a:lnTo>
                      <a:pt x="1514" y="810"/>
                    </a:lnTo>
                    <a:lnTo>
                      <a:pt x="1461" y="774"/>
                    </a:lnTo>
                    <a:lnTo>
                      <a:pt x="1400" y="745"/>
                    </a:lnTo>
                    <a:lnTo>
                      <a:pt x="1338" y="723"/>
                    </a:lnTo>
                    <a:lnTo>
                      <a:pt x="1273" y="710"/>
                    </a:lnTo>
                    <a:lnTo>
                      <a:pt x="1206" y="707"/>
                    </a:lnTo>
                    <a:close/>
                    <a:moveTo>
                      <a:pt x="1239" y="0"/>
                    </a:moveTo>
                    <a:lnTo>
                      <a:pt x="1275" y="251"/>
                    </a:lnTo>
                    <a:lnTo>
                      <a:pt x="1366" y="261"/>
                    </a:lnTo>
                    <a:lnTo>
                      <a:pt x="1454" y="280"/>
                    </a:lnTo>
                    <a:lnTo>
                      <a:pt x="1540" y="308"/>
                    </a:lnTo>
                    <a:lnTo>
                      <a:pt x="1676" y="93"/>
                    </a:lnTo>
                    <a:lnTo>
                      <a:pt x="2013" y="306"/>
                    </a:lnTo>
                    <a:lnTo>
                      <a:pt x="1879" y="520"/>
                    </a:lnTo>
                    <a:lnTo>
                      <a:pt x="1941" y="586"/>
                    </a:lnTo>
                    <a:lnTo>
                      <a:pt x="1998" y="658"/>
                    </a:lnTo>
                    <a:lnTo>
                      <a:pt x="2047" y="735"/>
                    </a:lnTo>
                    <a:lnTo>
                      <a:pt x="2288" y="657"/>
                    </a:lnTo>
                    <a:lnTo>
                      <a:pt x="2411" y="1038"/>
                    </a:lnTo>
                    <a:lnTo>
                      <a:pt x="2169" y="1114"/>
                    </a:lnTo>
                    <a:lnTo>
                      <a:pt x="2176" y="1207"/>
                    </a:lnTo>
                    <a:lnTo>
                      <a:pt x="2173" y="1299"/>
                    </a:lnTo>
                    <a:lnTo>
                      <a:pt x="2160" y="1388"/>
                    </a:lnTo>
                    <a:lnTo>
                      <a:pt x="2394" y="1483"/>
                    </a:lnTo>
                    <a:lnTo>
                      <a:pt x="2244" y="1853"/>
                    </a:lnTo>
                    <a:lnTo>
                      <a:pt x="2010" y="1758"/>
                    </a:lnTo>
                    <a:lnTo>
                      <a:pt x="1956" y="1831"/>
                    </a:lnTo>
                    <a:lnTo>
                      <a:pt x="1894" y="1898"/>
                    </a:lnTo>
                    <a:lnTo>
                      <a:pt x="1827" y="1960"/>
                    </a:lnTo>
                    <a:lnTo>
                      <a:pt x="1946" y="2183"/>
                    </a:lnTo>
                    <a:lnTo>
                      <a:pt x="1593" y="2371"/>
                    </a:lnTo>
                    <a:lnTo>
                      <a:pt x="1474" y="2148"/>
                    </a:lnTo>
                    <a:lnTo>
                      <a:pt x="1408" y="2164"/>
                    </a:lnTo>
                    <a:lnTo>
                      <a:pt x="1340" y="2177"/>
                    </a:lnTo>
                    <a:lnTo>
                      <a:pt x="1272" y="2183"/>
                    </a:lnTo>
                    <a:lnTo>
                      <a:pt x="1205" y="2185"/>
                    </a:lnTo>
                    <a:lnTo>
                      <a:pt x="1151" y="2433"/>
                    </a:lnTo>
                    <a:lnTo>
                      <a:pt x="760" y="2350"/>
                    </a:lnTo>
                    <a:lnTo>
                      <a:pt x="814" y="2102"/>
                    </a:lnTo>
                    <a:lnTo>
                      <a:pt x="732" y="2061"/>
                    </a:lnTo>
                    <a:lnTo>
                      <a:pt x="656" y="2012"/>
                    </a:lnTo>
                    <a:lnTo>
                      <a:pt x="582" y="1957"/>
                    </a:lnTo>
                    <a:lnTo>
                      <a:pt x="383" y="2113"/>
                    </a:lnTo>
                    <a:lnTo>
                      <a:pt x="137" y="1797"/>
                    </a:lnTo>
                    <a:lnTo>
                      <a:pt x="336" y="1642"/>
                    </a:lnTo>
                    <a:lnTo>
                      <a:pt x="300" y="1559"/>
                    </a:lnTo>
                    <a:lnTo>
                      <a:pt x="273" y="1473"/>
                    </a:lnTo>
                    <a:lnTo>
                      <a:pt x="253" y="1382"/>
                    </a:lnTo>
                    <a:lnTo>
                      <a:pt x="0" y="1374"/>
                    </a:lnTo>
                    <a:lnTo>
                      <a:pt x="14" y="974"/>
                    </a:lnTo>
                    <a:lnTo>
                      <a:pt x="268" y="982"/>
                    </a:lnTo>
                    <a:lnTo>
                      <a:pt x="294" y="896"/>
                    </a:lnTo>
                    <a:lnTo>
                      <a:pt x="328" y="811"/>
                    </a:lnTo>
                    <a:lnTo>
                      <a:pt x="370" y="730"/>
                    </a:lnTo>
                    <a:lnTo>
                      <a:pt x="181" y="560"/>
                    </a:lnTo>
                    <a:lnTo>
                      <a:pt x="450" y="264"/>
                    </a:lnTo>
                    <a:lnTo>
                      <a:pt x="638" y="433"/>
                    </a:lnTo>
                    <a:lnTo>
                      <a:pt x="713" y="384"/>
                    </a:lnTo>
                    <a:lnTo>
                      <a:pt x="792" y="340"/>
                    </a:lnTo>
                    <a:lnTo>
                      <a:pt x="879" y="306"/>
                    </a:lnTo>
                    <a:lnTo>
                      <a:pt x="843" y="55"/>
                    </a:lnTo>
                    <a:lnTo>
                      <a:pt x="1239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4" name="Freeform 19">
                <a:extLst>
                  <a:ext uri="{FF2B5EF4-FFF2-40B4-BE49-F238E27FC236}">
                    <a16:creationId xmlns:a16="http://schemas.microsoft.com/office/drawing/2014/main" id="{6872DDA0-0E0D-8FA3-F510-F6E19CC1985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7586" y="2383490"/>
                <a:ext cx="1029103" cy="1041021"/>
              </a:xfrm>
              <a:custGeom>
                <a:avLst/>
                <a:gdLst>
                  <a:gd name="T0" fmla="*/ 869 w 1902"/>
                  <a:gd name="T1" fmla="*/ 565 h 1921"/>
                  <a:gd name="T2" fmla="*/ 760 w 1902"/>
                  <a:gd name="T3" fmla="*/ 606 h 1921"/>
                  <a:gd name="T4" fmla="*/ 665 w 1902"/>
                  <a:gd name="T5" fmla="*/ 676 h 1921"/>
                  <a:gd name="T6" fmla="*/ 597 w 1902"/>
                  <a:gd name="T7" fmla="*/ 767 h 1921"/>
                  <a:gd name="T8" fmla="*/ 558 w 1902"/>
                  <a:gd name="T9" fmla="*/ 872 h 1921"/>
                  <a:gd name="T10" fmla="*/ 548 w 1902"/>
                  <a:gd name="T11" fmla="*/ 984 h 1921"/>
                  <a:gd name="T12" fmla="*/ 571 w 1902"/>
                  <a:gd name="T13" fmla="*/ 1097 h 1921"/>
                  <a:gd name="T14" fmla="*/ 628 w 1902"/>
                  <a:gd name="T15" fmla="*/ 1203 h 1921"/>
                  <a:gd name="T16" fmla="*/ 709 w 1902"/>
                  <a:gd name="T17" fmla="*/ 1284 h 1921"/>
                  <a:gd name="T18" fmla="*/ 809 w 1902"/>
                  <a:gd name="T19" fmla="*/ 1338 h 1921"/>
                  <a:gd name="T20" fmla="*/ 918 w 1902"/>
                  <a:gd name="T21" fmla="*/ 1362 h 1921"/>
                  <a:gd name="T22" fmla="*/ 1030 w 1902"/>
                  <a:gd name="T23" fmla="*/ 1356 h 1921"/>
                  <a:gd name="T24" fmla="*/ 1141 w 1902"/>
                  <a:gd name="T25" fmla="*/ 1315 h 1921"/>
                  <a:gd name="T26" fmla="*/ 1235 w 1902"/>
                  <a:gd name="T27" fmla="*/ 1245 h 1921"/>
                  <a:gd name="T28" fmla="*/ 1304 w 1902"/>
                  <a:gd name="T29" fmla="*/ 1154 h 1921"/>
                  <a:gd name="T30" fmla="*/ 1343 w 1902"/>
                  <a:gd name="T31" fmla="*/ 1049 h 1921"/>
                  <a:gd name="T32" fmla="*/ 1353 w 1902"/>
                  <a:gd name="T33" fmla="*/ 937 h 1921"/>
                  <a:gd name="T34" fmla="*/ 1330 w 1902"/>
                  <a:gd name="T35" fmla="*/ 824 h 1921"/>
                  <a:gd name="T36" fmla="*/ 1273 w 1902"/>
                  <a:gd name="T37" fmla="*/ 719 h 1921"/>
                  <a:gd name="T38" fmla="*/ 1191 w 1902"/>
                  <a:gd name="T39" fmla="*/ 639 h 1921"/>
                  <a:gd name="T40" fmla="*/ 1092 w 1902"/>
                  <a:gd name="T41" fmla="*/ 583 h 1921"/>
                  <a:gd name="T42" fmla="*/ 983 w 1902"/>
                  <a:gd name="T43" fmla="*/ 559 h 1921"/>
                  <a:gd name="T44" fmla="*/ 988 w 1902"/>
                  <a:gd name="T45" fmla="*/ 0 h 1921"/>
                  <a:gd name="T46" fmla="*/ 1257 w 1902"/>
                  <a:gd name="T47" fmla="*/ 261 h 1921"/>
                  <a:gd name="T48" fmla="*/ 1382 w 1902"/>
                  <a:gd name="T49" fmla="*/ 329 h 1921"/>
                  <a:gd name="T50" fmla="*/ 1596 w 1902"/>
                  <a:gd name="T51" fmla="*/ 249 h 1921"/>
                  <a:gd name="T52" fmla="*/ 1635 w 1902"/>
                  <a:gd name="T53" fmla="*/ 621 h 1921"/>
                  <a:gd name="T54" fmla="*/ 1687 w 1902"/>
                  <a:gd name="T55" fmla="*/ 756 h 1921"/>
                  <a:gd name="T56" fmla="*/ 1902 w 1902"/>
                  <a:gd name="T57" fmla="*/ 831 h 1921"/>
                  <a:gd name="T58" fmla="*/ 1693 w 1902"/>
                  <a:gd name="T59" fmla="*/ 1141 h 1921"/>
                  <a:gd name="T60" fmla="*/ 1646 w 1902"/>
                  <a:gd name="T61" fmla="*/ 1276 h 1921"/>
                  <a:gd name="T62" fmla="*/ 1763 w 1902"/>
                  <a:gd name="T63" fmla="*/ 1473 h 1921"/>
                  <a:gd name="T64" fmla="*/ 1403 w 1902"/>
                  <a:gd name="T65" fmla="*/ 1576 h 1921"/>
                  <a:gd name="T66" fmla="*/ 1312 w 1902"/>
                  <a:gd name="T67" fmla="*/ 1634 h 1921"/>
                  <a:gd name="T68" fmla="*/ 1214 w 1902"/>
                  <a:gd name="T69" fmla="*/ 1678 h 1921"/>
                  <a:gd name="T70" fmla="*/ 931 w 1902"/>
                  <a:gd name="T71" fmla="*/ 1921 h 1921"/>
                  <a:gd name="T72" fmla="*/ 830 w 1902"/>
                  <a:gd name="T73" fmla="*/ 1716 h 1921"/>
                  <a:gd name="T74" fmla="*/ 691 w 1902"/>
                  <a:gd name="T75" fmla="*/ 1680 h 1921"/>
                  <a:gd name="T76" fmla="*/ 318 w 1902"/>
                  <a:gd name="T77" fmla="*/ 1685 h 1921"/>
                  <a:gd name="T78" fmla="*/ 373 w 1902"/>
                  <a:gd name="T79" fmla="*/ 1463 h 1921"/>
                  <a:gd name="T80" fmla="*/ 289 w 1902"/>
                  <a:gd name="T81" fmla="*/ 1346 h 1921"/>
                  <a:gd name="T82" fmla="*/ 0 w 1902"/>
                  <a:gd name="T83" fmla="*/ 1108 h 1921"/>
                  <a:gd name="T84" fmla="*/ 186 w 1902"/>
                  <a:gd name="T85" fmla="*/ 974 h 1921"/>
                  <a:gd name="T86" fmla="*/ 197 w 1902"/>
                  <a:gd name="T87" fmla="*/ 831 h 1921"/>
                  <a:gd name="T88" fmla="*/ 127 w 1902"/>
                  <a:gd name="T89" fmla="*/ 464 h 1921"/>
                  <a:gd name="T90" fmla="*/ 355 w 1902"/>
                  <a:gd name="T91" fmla="*/ 481 h 1921"/>
                  <a:gd name="T92" fmla="*/ 457 w 1902"/>
                  <a:gd name="T93" fmla="*/ 376 h 1921"/>
                  <a:gd name="T94" fmla="*/ 639 w 1902"/>
                  <a:gd name="T95" fmla="*/ 50 h 1921"/>
                  <a:gd name="T96" fmla="*/ 805 w 1902"/>
                  <a:gd name="T97" fmla="*/ 210 h 1921"/>
                  <a:gd name="T98" fmla="*/ 947 w 1902"/>
                  <a:gd name="T99" fmla="*/ 196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902" h="1921">
                    <a:moveTo>
                      <a:pt x="926" y="559"/>
                    </a:moveTo>
                    <a:lnTo>
                      <a:pt x="869" y="565"/>
                    </a:lnTo>
                    <a:lnTo>
                      <a:pt x="813" y="582"/>
                    </a:lnTo>
                    <a:lnTo>
                      <a:pt x="760" y="606"/>
                    </a:lnTo>
                    <a:lnTo>
                      <a:pt x="709" y="639"/>
                    </a:lnTo>
                    <a:lnTo>
                      <a:pt x="665" y="676"/>
                    </a:lnTo>
                    <a:lnTo>
                      <a:pt x="628" y="719"/>
                    </a:lnTo>
                    <a:lnTo>
                      <a:pt x="597" y="767"/>
                    </a:lnTo>
                    <a:lnTo>
                      <a:pt x="574" y="818"/>
                    </a:lnTo>
                    <a:lnTo>
                      <a:pt x="558" y="872"/>
                    </a:lnTo>
                    <a:lnTo>
                      <a:pt x="549" y="927"/>
                    </a:lnTo>
                    <a:lnTo>
                      <a:pt x="548" y="984"/>
                    </a:lnTo>
                    <a:lnTo>
                      <a:pt x="556" y="1041"/>
                    </a:lnTo>
                    <a:lnTo>
                      <a:pt x="571" y="1097"/>
                    </a:lnTo>
                    <a:lnTo>
                      <a:pt x="595" y="1152"/>
                    </a:lnTo>
                    <a:lnTo>
                      <a:pt x="628" y="1203"/>
                    </a:lnTo>
                    <a:lnTo>
                      <a:pt x="665" y="1247"/>
                    </a:lnTo>
                    <a:lnTo>
                      <a:pt x="709" y="1284"/>
                    </a:lnTo>
                    <a:lnTo>
                      <a:pt x="756" y="1313"/>
                    </a:lnTo>
                    <a:lnTo>
                      <a:pt x="809" y="1338"/>
                    </a:lnTo>
                    <a:lnTo>
                      <a:pt x="862" y="1354"/>
                    </a:lnTo>
                    <a:lnTo>
                      <a:pt x="918" y="1362"/>
                    </a:lnTo>
                    <a:lnTo>
                      <a:pt x="975" y="1362"/>
                    </a:lnTo>
                    <a:lnTo>
                      <a:pt x="1030" y="1356"/>
                    </a:lnTo>
                    <a:lnTo>
                      <a:pt x="1087" y="1339"/>
                    </a:lnTo>
                    <a:lnTo>
                      <a:pt x="1141" y="1315"/>
                    </a:lnTo>
                    <a:lnTo>
                      <a:pt x="1191" y="1284"/>
                    </a:lnTo>
                    <a:lnTo>
                      <a:pt x="1235" y="1245"/>
                    </a:lnTo>
                    <a:lnTo>
                      <a:pt x="1273" y="1203"/>
                    </a:lnTo>
                    <a:lnTo>
                      <a:pt x="1304" y="1154"/>
                    </a:lnTo>
                    <a:lnTo>
                      <a:pt x="1327" y="1103"/>
                    </a:lnTo>
                    <a:lnTo>
                      <a:pt x="1343" y="1049"/>
                    </a:lnTo>
                    <a:lnTo>
                      <a:pt x="1351" y="994"/>
                    </a:lnTo>
                    <a:lnTo>
                      <a:pt x="1353" y="937"/>
                    </a:lnTo>
                    <a:lnTo>
                      <a:pt x="1345" y="880"/>
                    </a:lnTo>
                    <a:lnTo>
                      <a:pt x="1330" y="824"/>
                    </a:lnTo>
                    <a:lnTo>
                      <a:pt x="1306" y="769"/>
                    </a:lnTo>
                    <a:lnTo>
                      <a:pt x="1273" y="719"/>
                    </a:lnTo>
                    <a:lnTo>
                      <a:pt x="1235" y="675"/>
                    </a:lnTo>
                    <a:lnTo>
                      <a:pt x="1191" y="639"/>
                    </a:lnTo>
                    <a:lnTo>
                      <a:pt x="1144" y="608"/>
                    </a:lnTo>
                    <a:lnTo>
                      <a:pt x="1092" y="583"/>
                    </a:lnTo>
                    <a:lnTo>
                      <a:pt x="1038" y="567"/>
                    </a:lnTo>
                    <a:lnTo>
                      <a:pt x="983" y="559"/>
                    </a:lnTo>
                    <a:lnTo>
                      <a:pt x="926" y="559"/>
                    </a:lnTo>
                    <a:close/>
                    <a:moveTo>
                      <a:pt x="988" y="0"/>
                    </a:moveTo>
                    <a:lnTo>
                      <a:pt x="1297" y="65"/>
                    </a:lnTo>
                    <a:lnTo>
                      <a:pt x="1257" y="261"/>
                    </a:lnTo>
                    <a:lnTo>
                      <a:pt x="1320" y="292"/>
                    </a:lnTo>
                    <a:lnTo>
                      <a:pt x="1382" y="329"/>
                    </a:lnTo>
                    <a:lnTo>
                      <a:pt x="1439" y="373"/>
                    </a:lnTo>
                    <a:lnTo>
                      <a:pt x="1596" y="249"/>
                    </a:lnTo>
                    <a:lnTo>
                      <a:pt x="1791" y="497"/>
                    </a:lnTo>
                    <a:lnTo>
                      <a:pt x="1635" y="621"/>
                    </a:lnTo>
                    <a:lnTo>
                      <a:pt x="1664" y="688"/>
                    </a:lnTo>
                    <a:lnTo>
                      <a:pt x="1687" y="756"/>
                    </a:lnTo>
                    <a:lnTo>
                      <a:pt x="1703" y="824"/>
                    </a:lnTo>
                    <a:lnTo>
                      <a:pt x="1902" y="831"/>
                    </a:lnTo>
                    <a:lnTo>
                      <a:pt x="1892" y="1147"/>
                    </a:lnTo>
                    <a:lnTo>
                      <a:pt x="1693" y="1141"/>
                    </a:lnTo>
                    <a:lnTo>
                      <a:pt x="1672" y="1209"/>
                    </a:lnTo>
                    <a:lnTo>
                      <a:pt x="1646" y="1276"/>
                    </a:lnTo>
                    <a:lnTo>
                      <a:pt x="1614" y="1341"/>
                    </a:lnTo>
                    <a:lnTo>
                      <a:pt x="1763" y="1473"/>
                    </a:lnTo>
                    <a:lnTo>
                      <a:pt x="1553" y="1709"/>
                    </a:lnTo>
                    <a:lnTo>
                      <a:pt x="1403" y="1576"/>
                    </a:lnTo>
                    <a:lnTo>
                      <a:pt x="1359" y="1607"/>
                    </a:lnTo>
                    <a:lnTo>
                      <a:pt x="1312" y="1634"/>
                    </a:lnTo>
                    <a:lnTo>
                      <a:pt x="1263" y="1657"/>
                    </a:lnTo>
                    <a:lnTo>
                      <a:pt x="1214" y="1678"/>
                    </a:lnTo>
                    <a:lnTo>
                      <a:pt x="1244" y="1876"/>
                    </a:lnTo>
                    <a:lnTo>
                      <a:pt x="931" y="1921"/>
                    </a:lnTo>
                    <a:lnTo>
                      <a:pt x="901" y="1724"/>
                    </a:lnTo>
                    <a:lnTo>
                      <a:pt x="830" y="1716"/>
                    </a:lnTo>
                    <a:lnTo>
                      <a:pt x="760" y="1701"/>
                    </a:lnTo>
                    <a:lnTo>
                      <a:pt x="691" y="1680"/>
                    </a:lnTo>
                    <a:lnTo>
                      <a:pt x="587" y="1849"/>
                    </a:lnTo>
                    <a:lnTo>
                      <a:pt x="318" y="1685"/>
                    </a:lnTo>
                    <a:lnTo>
                      <a:pt x="422" y="1514"/>
                    </a:lnTo>
                    <a:lnTo>
                      <a:pt x="373" y="1463"/>
                    </a:lnTo>
                    <a:lnTo>
                      <a:pt x="329" y="1406"/>
                    </a:lnTo>
                    <a:lnTo>
                      <a:pt x="289" y="1346"/>
                    </a:lnTo>
                    <a:lnTo>
                      <a:pt x="100" y="1408"/>
                    </a:lnTo>
                    <a:lnTo>
                      <a:pt x="0" y="1108"/>
                    </a:lnTo>
                    <a:lnTo>
                      <a:pt x="191" y="1046"/>
                    </a:lnTo>
                    <a:lnTo>
                      <a:pt x="186" y="974"/>
                    </a:lnTo>
                    <a:lnTo>
                      <a:pt x="188" y="901"/>
                    </a:lnTo>
                    <a:lnTo>
                      <a:pt x="197" y="831"/>
                    </a:lnTo>
                    <a:lnTo>
                      <a:pt x="12" y="756"/>
                    </a:lnTo>
                    <a:lnTo>
                      <a:pt x="127" y="464"/>
                    </a:lnTo>
                    <a:lnTo>
                      <a:pt x="313" y="538"/>
                    </a:lnTo>
                    <a:lnTo>
                      <a:pt x="355" y="481"/>
                    </a:lnTo>
                    <a:lnTo>
                      <a:pt x="403" y="427"/>
                    </a:lnTo>
                    <a:lnTo>
                      <a:pt x="457" y="376"/>
                    </a:lnTo>
                    <a:lnTo>
                      <a:pt x="362" y="200"/>
                    </a:lnTo>
                    <a:lnTo>
                      <a:pt x="639" y="50"/>
                    </a:lnTo>
                    <a:lnTo>
                      <a:pt x="734" y="226"/>
                    </a:lnTo>
                    <a:lnTo>
                      <a:pt x="805" y="210"/>
                    </a:lnTo>
                    <a:lnTo>
                      <a:pt x="875" y="200"/>
                    </a:lnTo>
                    <a:lnTo>
                      <a:pt x="947" y="196"/>
                    </a:lnTo>
                    <a:lnTo>
                      <a:pt x="98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5" name="Freeform 29">
                <a:extLst>
                  <a:ext uri="{FF2B5EF4-FFF2-40B4-BE49-F238E27FC236}">
                    <a16:creationId xmlns:a16="http://schemas.microsoft.com/office/drawing/2014/main" id="{F71828CC-B30C-3AE5-7228-7137BAD3D6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66251" y="2826864"/>
                <a:ext cx="1701520" cy="1699718"/>
              </a:xfrm>
              <a:custGeom>
                <a:avLst/>
                <a:gdLst>
                  <a:gd name="T0" fmla="*/ 1684 w 3778"/>
                  <a:gd name="T1" fmla="*/ 1504 h 3775"/>
                  <a:gd name="T2" fmla="*/ 1503 w 3778"/>
                  <a:gd name="T3" fmla="*/ 1683 h 3775"/>
                  <a:gd name="T4" fmla="*/ 1456 w 3778"/>
                  <a:gd name="T5" fmla="*/ 1943 h 3775"/>
                  <a:gd name="T6" fmla="*/ 1563 w 3778"/>
                  <a:gd name="T7" fmla="*/ 2177 h 3775"/>
                  <a:gd name="T8" fmla="*/ 1781 w 3778"/>
                  <a:gd name="T9" fmla="*/ 2311 h 3775"/>
                  <a:gd name="T10" fmla="*/ 2046 w 3778"/>
                  <a:gd name="T11" fmla="*/ 2294 h 3775"/>
                  <a:gd name="T12" fmla="*/ 2247 w 3778"/>
                  <a:gd name="T13" fmla="*/ 2137 h 3775"/>
                  <a:gd name="T14" fmla="*/ 2325 w 3778"/>
                  <a:gd name="T15" fmla="*/ 1888 h 3775"/>
                  <a:gd name="T16" fmla="*/ 2247 w 3778"/>
                  <a:gd name="T17" fmla="*/ 1639 h 3775"/>
                  <a:gd name="T18" fmla="*/ 2046 w 3778"/>
                  <a:gd name="T19" fmla="*/ 1482 h 3775"/>
                  <a:gd name="T20" fmla="*/ 1959 w 3778"/>
                  <a:gd name="T21" fmla="*/ 1166 h 3775"/>
                  <a:gd name="T22" fmla="*/ 2274 w 3778"/>
                  <a:gd name="T23" fmla="*/ 1273 h 3775"/>
                  <a:gd name="T24" fmla="*/ 2504 w 3778"/>
                  <a:gd name="T25" fmla="*/ 1502 h 3775"/>
                  <a:gd name="T26" fmla="*/ 2611 w 3778"/>
                  <a:gd name="T27" fmla="*/ 1817 h 3775"/>
                  <a:gd name="T28" fmla="*/ 2564 w 3778"/>
                  <a:gd name="T29" fmla="*/ 2155 h 3775"/>
                  <a:gd name="T30" fmla="*/ 2379 w 3778"/>
                  <a:gd name="T31" fmla="*/ 2424 h 3775"/>
                  <a:gd name="T32" fmla="*/ 2092 w 3778"/>
                  <a:gd name="T33" fmla="*/ 2585 h 3775"/>
                  <a:gd name="T34" fmla="*/ 1751 w 3778"/>
                  <a:gd name="T35" fmla="*/ 2600 h 3775"/>
                  <a:gd name="T36" fmla="*/ 1449 w 3778"/>
                  <a:gd name="T37" fmla="*/ 2466 h 3775"/>
                  <a:gd name="T38" fmla="*/ 1240 w 3778"/>
                  <a:gd name="T39" fmla="*/ 2215 h 3775"/>
                  <a:gd name="T40" fmla="*/ 1162 w 3778"/>
                  <a:gd name="T41" fmla="*/ 1888 h 3775"/>
                  <a:gd name="T42" fmla="*/ 1240 w 3778"/>
                  <a:gd name="T43" fmla="*/ 1560 h 3775"/>
                  <a:gd name="T44" fmla="*/ 1449 w 3778"/>
                  <a:gd name="T45" fmla="*/ 1311 h 3775"/>
                  <a:gd name="T46" fmla="*/ 1751 w 3778"/>
                  <a:gd name="T47" fmla="*/ 1175 h 3775"/>
                  <a:gd name="T48" fmla="*/ 1709 w 3778"/>
                  <a:gd name="T49" fmla="*/ 740 h 3775"/>
                  <a:gd name="T50" fmla="*/ 1302 w 3778"/>
                  <a:gd name="T51" fmla="*/ 885 h 3775"/>
                  <a:gd name="T52" fmla="*/ 981 w 3778"/>
                  <a:gd name="T53" fmla="*/ 1161 h 3775"/>
                  <a:gd name="T54" fmla="*/ 780 w 3778"/>
                  <a:gd name="T55" fmla="*/ 1537 h 3775"/>
                  <a:gd name="T56" fmla="*/ 729 w 3778"/>
                  <a:gd name="T57" fmla="*/ 1978 h 3775"/>
                  <a:gd name="T58" fmla="*/ 844 w 3778"/>
                  <a:gd name="T59" fmla="*/ 2399 h 3775"/>
                  <a:gd name="T60" fmla="*/ 1097 w 3778"/>
                  <a:gd name="T61" fmla="*/ 2738 h 3775"/>
                  <a:gd name="T62" fmla="*/ 1456 w 3778"/>
                  <a:gd name="T63" fmla="*/ 2966 h 3775"/>
                  <a:gd name="T64" fmla="*/ 1889 w 3778"/>
                  <a:gd name="T65" fmla="*/ 3050 h 3775"/>
                  <a:gd name="T66" fmla="*/ 2321 w 3778"/>
                  <a:gd name="T67" fmla="*/ 2966 h 3775"/>
                  <a:gd name="T68" fmla="*/ 2680 w 3778"/>
                  <a:gd name="T69" fmla="*/ 2738 h 3775"/>
                  <a:gd name="T70" fmla="*/ 2932 w 3778"/>
                  <a:gd name="T71" fmla="*/ 2399 h 3775"/>
                  <a:gd name="T72" fmla="*/ 3047 w 3778"/>
                  <a:gd name="T73" fmla="*/ 1978 h 3775"/>
                  <a:gd name="T74" fmla="*/ 2997 w 3778"/>
                  <a:gd name="T75" fmla="*/ 1537 h 3775"/>
                  <a:gd name="T76" fmla="*/ 2795 w 3778"/>
                  <a:gd name="T77" fmla="*/ 1161 h 3775"/>
                  <a:gd name="T78" fmla="*/ 2476 w 3778"/>
                  <a:gd name="T79" fmla="*/ 885 h 3775"/>
                  <a:gd name="T80" fmla="*/ 2068 w 3778"/>
                  <a:gd name="T81" fmla="*/ 740 h 3775"/>
                  <a:gd name="T82" fmla="*/ 2193 w 3778"/>
                  <a:gd name="T83" fmla="*/ 450 h 3775"/>
                  <a:gd name="T84" fmla="*/ 2500 w 3778"/>
                  <a:gd name="T85" fmla="*/ 573 h 3775"/>
                  <a:gd name="T86" fmla="*/ 3151 w 3778"/>
                  <a:gd name="T87" fmla="*/ 437 h 3775"/>
                  <a:gd name="T88" fmla="*/ 3171 w 3778"/>
                  <a:gd name="T89" fmla="*/ 1212 h 3775"/>
                  <a:gd name="T90" fmla="*/ 3315 w 3778"/>
                  <a:gd name="T91" fmla="*/ 1620 h 3775"/>
                  <a:gd name="T92" fmla="*/ 3315 w 3778"/>
                  <a:gd name="T93" fmla="*/ 2159 h 3775"/>
                  <a:gd name="T94" fmla="*/ 3174 w 3778"/>
                  <a:gd name="T95" fmla="*/ 2558 h 3775"/>
                  <a:gd name="T96" fmla="*/ 3142 w 3778"/>
                  <a:gd name="T97" fmla="*/ 3338 h 3775"/>
                  <a:gd name="T98" fmla="*/ 2485 w 3778"/>
                  <a:gd name="T99" fmla="*/ 3208 h 3775"/>
                  <a:gd name="T100" fmla="*/ 2181 w 3778"/>
                  <a:gd name="T101" fmla="*/ 3337 h 3775"/>
                  <a:gd name="T102" fmla="*/ 1523 w 3778"/>
                  <a:gd name="T103" fmla="*/ 3292 h 3775"/>
                  <a:gd name="T104" fmla="*/ 1145 w 3778"/>
                  <a:gd name="T105" fmla="*/ 3130 h 3775"/>
                  <a:gd name="T106" fmla="*/ 650 w 3778"/>
                  <a:gd name="T107" fmla="*/ 2708 h 3775"/>
                  <a:gd name="T108" fmla="*/ 535 w 3778"/>
                  <a:gd name="T109" fmla="*/ 2407 h 3775"/>
                  <a:gd name="T110" fmla="*/ 0 w 3778"/>
                  <a:gd name="T111" fmla="*/ 2027 h 3775"/>
                  <a:gd name="T112" fmla="*/ 508 w 3778"/>
                  <a:gd name="T113" fmla="*/ 1439 h 3775"/>
                  <a:gd name="T114" fmla="*/ 697 w 3778"/>
                  <a:gd name="T115" fmla="*/ 1063 h 3775"/>
                  <a:gd name="T116" fmla="*/ 1066 w 3778"/>
                  <a:gd name="T117" fmla="*/ 696 h 3775"/>
                  <a:gd name="T118" fmla="*/ 1434 w 3778"/>
                  <a:gd name="T119" fmla="*/ 509 h 3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778" h="3775">
                    <a:moveTo>
                      <a:pt x="1889" y="1452"/>
                    </a:moveTo>
                    <a:lnTo>
                      <a:pt x="1834" y="1455"/>
                    </a:lnTo>
                    <a:lnTo>
                      <a:pt x="1781" y="1466"/>
                    </a:lnTo>
                    <a:lnTo>
                      <a:pt x="1731" y="1482"/>
                    </a:lnTo>
                    <a:lnTo>
                      <a:pt x="1684" y="1504"/>
                    </a:lnTo>
                    <a:lnTo>
                      <a:pt x="1639" y="1530"/>
                    </a:lnTo>
                    <a:lnTo>
                      <a:pt x="1599" y="1562"/>
                    </a:lnTo>
                    <a:lnTo>
                      <a:pt x="1563" y="1599"/>
                    </a:lnTo>
                    <a:lnTo>
                      <a:pt x="1531" y="1639"/>
                    </a:lnTo>
                    <a:lnTo>
                      <a:pt x="1503" y="1683"/>
                    </a:lnTo>
                    <a:lnTo>
                      <a:pt x="1482" y="1730"/>
                    </a:lnTo>
                    <a:lnTo>
                      <a:pt x="1466" y="1781"/>
                    </a:lnTo>
                    <a:lnTo>
                      <a:pt x="1456" y="1834"/>
                    </a:lnTo>
                    <a:lnTo>
                      <a:pt x="1453" y="1888"/>
                    </a:lnTo>
                    <a:lnTo>
                      <a:pt x="1456" y="1943"/>
                    </a:lnTo>
                    <a:lnTo>
                      <a:pt x="1466" y="1996"/>
                    </a:lnTo>
                    <a:lnTo>
                      <a:pt x="1482" y="2045"/>
                    </a:lnTo>
                    <a:lnTo>
                      <a:pt x="1503" y="2092"/>
                    </a:lnTo>
                    <a:lnTo>
                      <a:pt x="1531" y="2137"/>
                    </a:lnTo>
                    <a:lnTo>
                      <a:pt x="1563" y="2177"/>
                    </a:lnTo>
                    <a:lnTo>
                      <a:pt x="1599" y="2214"/>
                    </a:lnTo>
                    <a:lnTo>
                      <a:pt x="1639" y="2245"/>
                    </a:lnTo>
                    <a:lnTo>
                      <a:pt x="1684" y="2273"/>
                    </a:lnTo>
                    <a:lnTo>
                      <a:pt x="1731" y="2294"/>
                    </a:lnTo>
                    <a:lnTo>
                      <a:pt x="1781" y="2311"/>
                    </a:lnTo>
                    <a:lnTo>
                      <a:pt x="1834" y="2320"/>
                    </a:lnTo>
                    <a:lnTo>
                      <a:pt x="1889" y="2323"/>
                    </a:lnTo>
                    <a:lnTo>
                      <a:pt x="1943" y="2320"/>
                    </a:lnTo>
                    <a:lnTo>
                      <a:pt x="1996" y="2311"/>
                    </a:lnTo>
                    <a:lnTo>
                      <a:pt x="2046" y="2294"/>
                    </a:lnTo>
                    <a:lnTo>
                      <a:pt x="2094" y="2273"/>
                    </a:lnTo>
                    <a:lnTo>
                      <a:pt x="2137" y="2245"/>
                    </a:lnTo>
                    <a:lnTo>
                      <a:pt x="2178" y="2214"/>
                    </a:lnTo>
                    <a:lnTo>
                      <a:pt x="2214" y="2177"/>
                    </a:lnTo>
                    <a:lnTo>
                      <a:pt x="2247" y="2137"/>
                    </a:lnTo>
                    <a:lnTo>
                      <a:pt x="2273" y="2092"/>
                    </a:lnTo>
                    <a:lnTo>
                      <a:pt x="2295" y="2045"/>
                    </a:lnTo>
                    <a:lnTo>
                      <a:pt x="2311" y="1996"/>
                    </a:lnTo>
                    <a:lnTo>
                      <a:pt x="2321" y="1943"/>
                    </a:lnTo>
                    <a:lnTo>
                      <a:pt x="2325" y="1888"/>
                    </a:lnTo>
                    <a:lnTo>
                      <a:pt x="2321" y="1834"/>
                    </a:lnTo>
                    <a:lnTo>
                      <a:pt x="2311" y="1781"/>
                    </a:lnTo>
                    <a:lnTo>
                      <a:pt x="2295" y="1730"/>
                    </a:lnTo>
                    <a:lnTo>
                      <a:pt x="2273" y="1683"/>
                    </a:lnTo>
                    <a:lnTo>
                      <a:pt x="2247" y="1639"/>
                    </a:lnTo>
                    <a:lnTo>
                      <a:pt x="2214" y="1599"/>
                    </a:lnTo>
                    <a:lnTo>
                      <a:pt x="2178" y="1562"/>
                    </a:lnTo>
                    <a:lnTo>
                      <a:pt x="2137" y="1530"/>
                    </a:lnTo>
                    <a:lnTo>
                      <a:pt x="2094" y="1504"/>
                    </a:lnTo>
                    <a:lnTo>
                      <a:pt x="2046" y="1482"/>
                    </a:lnTo>
                    <a:lnTo>
                      <a:pt x="1996" y="1466"/>
                    </a:lnTo>
                    <a:lnTo>
                      <a:pt x="1943" y="1455"/>
                    </a:lnTo>
                    <a:lnTo>
                      <a:pt x="1889" y="1452"/>
                    </a:lnTo>
                    <a:close/>
                    <a:moveTo>
                      <a:pt x="1889" y="1162"/>
                    </a:moveTo>
                    <a:lnTo>
                      <a:pt x="1959" y="1166"/>
                    </a:lnTo>
                    <a:lnTo>
                      <a:pt x="2027" y="1175"/>
                    </a:lnTo>
                    <a:lnTo>
                      <a:pt x="2092" y="1191"/>
                    </a:lnTo>
                    <a:lnTo>
                      <a:pt x="2156" y="1213"/>
                    </a:lnTo>
                    <a:lnTo>
                      <a:pt x="2217" y="1240"/>
                    </a:lnTo>
                    <a:lnTo>
                      <a:pt x="2274" y="1273"/>
                    </a:lnTo>
                    <a:lnTo>
                      <a:pt x="2328" y="1311"/>
                    </a:lnTo>
                    <a:lnTo>
                      <a:pt x="2379" y="1352"/>
                    </a:lnTo>
                    <a:lnTo>
                      <a:pt x="2425" y="1398"/>
                    </a:lnTo>
                    <a:lnTo>
                      <a:pt x="2467" y="1448"/>
                    </a:lnTo>
                    <a:lnTo>
                      <a:pt x="2504" y="1502"/>
                    </a:lnTo>
                    <a:lnTo>
                      <a:pt x="2536" y="1560"/>
                    </a:lnTo>
                    <a:lnTo>
                      <a:pt x="2564" y="1621"/>
                    </a:lnTo>
                    <a:lnTo>
                      <a:pt x="2586" y="1684"/>
                    </a:lnTo>
                    <a:lnTo>
                      <a:pt x="2602" y="1750"/>
                    </a:lnTo>
                    <a:lnTo>
                      <a:pt x="2611" y="1817"/>
                    </a:lnTo>
                    <a:lnTo>
                      <a:pt x="2615" y="1888"/>
                    </a:lnTo>
                    <a:lnTo>
                      <a:pt x="2611" y="1958"/>
                    </a:lnTo>
                    <a:lnTo>
                      <a:pt x="2602" y="2025"/>
                    </a:lnTo>
                    <a:lnTo>
                      <a:pt x="2586" y="2092"/>
                    </a:lnTo>
                    <a:lnTo>
                      <a:pt x="2564" y="2155"/>
                    </a:lnTo>
                    <a:lnTo>
                      <a:pt x="2536" y="2215"/>
                    </a:lnTo>
                    <a:lnTo>
                      <a:pt x="2504" y="2273"/>
                    </a:lnTo>
                    <a:lnTo>
                      <a:pt x="2467" y="2327"/>
                    </a:lnTo>
                    <a:lnTo>
                      <a:pt x="2425" y="2377"/>
                    </a:lnTo>
                    <a:lnTo>
                      <a:pt x="2379" y="2424"/>
                    </a:lnTo>
                    <a:lnTo>
                      <a:pt x="2328" y="2466"/>
                    </a:lnTo>
                    <a:lnTo>
                      <a:pt x="2274" y="2504"/>
                    </a:lnTo>
                    <a:lnTo>
                      <a:pt x="2217" y="2536"/>
                    </a:lnTo>
                    <a:lnTo>
                      <a:pt x="2156" y="2563"/>
                    </a:lnTo>
                    <a:lnTo>
                      <a:pt x="2092" y="2585"/>
                    </a:lnTo>
                    <a:lnTo>
                      <a:pt x="2027" y="2600"/>
                    </a:lnTo>
                    <a:lnTo>
                      <a:pt x="1959" y="2611"/>
                    </a:lnTo>
                    <a:lnTo>
                      <a:pt x="1889" y="2614"/>
                    </a:lnTo>
                    <a:lnTo>
                      <a:pt x="1819" y="2611"/>
                    </a:lnTo>
                    <a:lnTo>
                      <a:pt x="1751" y="2600"/>
                    </a:lnTo>
                    <a:lnTo>
                      <a:pt x="1684" y="2585"/>
                    </a:lnTo>
                    <a:lnTo>
                      <a:pt x="1621" y="2563"/>
                    </a:lnTo>
                    <a:lnTo>
                      <a:pt x="1561" y="2536"/>
                    </a:lnTo>
                    <a:lnTo>
                      <a:pt x="1503" y="2504"/>
                    </a:lnTo>
                    <a:lnTo>
                      <a:pt x="1449" y="2466"/>
                    </a:lnTo>
                    <a:lnTo>
                      <a:pt x="1399" y="2424"/>
                    </a:lnTo>
                    <a:lnTo>
                      <a:pt x="1353" y="2377"/>
                    </a:lnTo>
                    <a:lnTo>
                      <a:pt x="1310" y="2327"/>
                    </a:lnTo>
                    <a:lnTo>
                      <a:pt x="1272" y="2273"/>
                    </a:lnTo>
                    <a:lnTo>
                      <a:pt x="1240" y="2215"/>
                    </a:lnTo>
                    <a:lnTo>
                      <a:pt x="1212" y="2155"/>
                    </a:lnTo>
                    <a:lnTo>
                      <a:pt x="1191" y="2092"/>
                    </a:lnTo>
                    <a:lnTo>
                      <a:pt x="1176" y="2025"/>
                    </a:lnTo>
                    <a:lnTo>
                      <a:pt x="1165" y="1958"/>
                    </a:lnTo>
                    <a:lnTo>
                      <a:pt x="1162" y="1888"/>
                    </a:lnTo>
                    <a:lnTo>
                      <a:pt x="1165" y="1817"/>
                    </a:lnTo>
                    <a:lnTo>
                      <a:pt x="1176" y="1750"/>
                    </a:lnTo>
                    <a:lnTo>
                      <a:pt x="1191" y="1684"/>
                    </a:lnTo>
                    <a:lnTo>
                      <a:pt x="1212" y="1621"/>
                    </a:lnTo>
                    <a:lnTo>
                      <a:pt x="1240" y="1560"/>
                    </a:lnTo>
                    <a:lnTo>
                      <a:pt x="1272" y="1502"/>
                    </a:lnTo>
                    <a:lnTo>
                      <a:pt x="1310" y="1448"/>
                    </a:lnTo>
                    <a:lnTo>
                      <a:pt x="1353" y="1398"/>
                    </a:lnTo>
                    <a:lnTo>
                      <a:pt x="1399" y="1352"/>
                    </a:lnTo>
                    <a:lnTo>
                      <a:pt x="1449" y="1311"/>
                    </a:lnTo>
                    <a:lnTo>
                      <a:pt x="1503" y="1273"/>
                    </a:lnTo>
                    <a:lnTo>
                      <a:pt x="1561" y="1240"/>
                    </a:lnTo>
                    <a:lnTo>
                      <a:pt x="1621" y="1213"/>
                    </a:lnTo>
                    <a:lnTo>
                      <a:pt x="1684" y="1191"/>
                    </a:lnTo>
                    <a:lnTo>
                      <a:pt x="1751" y="1175"/>
                    </a:lnTo>
                    <a:lnTo>
                      <a:pt x="1819" y="1166"/>
                    </a:lnTo>
                    <a:lnTo>
                      <a:pt x="1889" y="1162"/>
                    </a:lnTo>
                    <a:close/>
                    <a:moveTo>
                      <a:pt x="1889" y="727"/>
                    </a:moveTo>
                    <a:lnTo>
                      <a:pt x="1798" y="730"/>
                    </a:lnTo>
                    <a:lnTo>
                      <a:pt x="1709" y="740"/>
                    </a:lnTo>
                    <a:lnTo>
                      <a:pt x="1622" y="758"/>
                    </a:lnTo>
                    <a:lnTo>
                      <a:pt x="1538" y="781"/>
                    </a:lnTo>
                    <a:lnTo>
                      <a:pt x="1456" y="809"/>
                    </a:lnTo>
                    <a:lnTo>
                      <a:pt x="1377" y="845"/>
                    </a:lnTo>
                    <a:lnTo>
                      <a:pt x="1302" y="885"/>
                    </a:lnTo>
                    <a:lnTo>
                      <a:pt x="1230" y="931"/>
                    </a:lnTo>
                    <a:lnTo>
                      <a:pt x="1162" y="982"/>
                    </a:lnTo>
                    <a:lnTo>
                      <a:pt x="1097" y="1037"/>
                    </a:lnTo>
                    <a:lnTo>
                      <a:pt x="1038" y="1097"/>
                    </a:lnTo>
                    <a:lnTo>
                      <a:pt x="981" y="1161"/>
                    </a:lnTo>
                    <a:lnTo>
                      <a:pt x="931" y="1230"/>
                    </a:lnTo>
                    <a:lnTo>
                      <a:pt x="885" y="1301"/>
                    </a:lnTo>
                    <a:lnTo>
                      <a:pt x="844" y="1377"/>
                    </a:lnTo>
                    <a:lnTo>
                      <a:pt x="810" y="1455"/>
                    </a:lnTo>
                    <a:lnTo>
                      <a:pt x="780" y="1537"/>
                    </a:lnTo>
                    <a:lnTo>
                      <a:pt x="757" y="1622"/>
                    </a:lnTo>
                    <a:lnTo>
                      <a:pt x="740" y="1708"/>
                    </a:lnTo>
                    <a:lnTo>
                      <a:pt x="729" y="1797"/>
                    </a:lnTo>
                    <a:lnTo>
                      <a:pt x="726" y="1888"/>
                    </a:lnTo>
                    <a:lnTo>
                      <a:pt x="729" y="1978"/>
                    </a:lnTo>
                    <a:lnTo>
                      <a:pt x="740" y="2068"/>
                    </a:lnTo>
                    <a:lnTo>
                      <a:pt x="757" y="2154"/>
                    </a:lnTo>
                    <a:lnTo>
                      <a:pt x="780" y="2238"/>
                    </a:lnTo>
                    <a:lnTo>
                      <a:pt x="810" y="2320"/>
                    </a:lnTo>
                    <a:lnTo>
                      <a:pt x="844" y="2399"/>
                    </a:lnTo>
                    <a:lnTo>
                      <a:pt x="885" y="2474"/>
                    </a:lnTo>
                    <a:lnTo>
                      <a:pt x="931" y="2546"/>
                    </a:lnTo>
                    <a:lnTo>
                      <a:pt x="981" y="2614"/>
                    </a:lnTo>
                    <a:lnTo>
                      <a:pt x="1038" y="2678"/>
                    </a:lnTo>
                    <a:lnTo>
                      <a:pt x="1097" y="2738"/>
                    </a:lnTo>
                    <a:lnTo>
                      <a:pt x="1162" y="2794"/>
                    </a:lnTo>
                    <a:lnTo>
                      <a:pt x="1230" y="2845"/>
                    </a:lnTo>
                    <a:lnTo>
                      <a:pt x="1302" y="2891"/>
                    </a:lnTo>
                    <a:lnTo>
                      <a:pt x="1377" y="2931"/>
                    </a:lnTo>
                    <a:lnTo>
                      <a:pt x="1456" y="2966"/>
                    </a:lnTo>
                    <a:lnTo>
                      <a:pt x="1538" y="2996"/>
                    </a:lnTo>
                    <a:lnTo>
                      <a:pt x="1622" y="3019"/>
                    </a:lnTo>
                    <a:lnTo>
                      <a:pt x="1709" y="3036"/>
                    </a:lnTo>
                    <a:lnTo>
                      <a:pt x="1798" y="3046"/>
                    </a:lnTo>
                    <a:lnTo>
                      <a:pt x="1889" y="3050"/>
                    </a:lnTo>
                    <a:lnTo>
                      <a:pt x="1980" y="3046"/>
                    </a:lnTo>
                    <a:lnTo>
                      <a:pt x="2068" y="3036"/>
                    </a:lnTo>
                    <a:lnTo>
                      <a:pt x="2155" y="3019"/>
                    </a:lnTo>
                    <a:lnTo>
                      <a:pt x="2240" y="2996"/>
                    </a:lnTo>
                    <a:lnTo>
                      <a:pt x="2321" y="2966"/>
                    </a:lnTo>
                    <a:lnTo>
                      <a:pt x="2400" y="2931"/>
                    </a:lnTo>
                    <a:lnTo>
                      <a:pt x="2476" y="2891"/>
                    </a:lnTo>
                    <a:lnTo>
                      <a:pt x="2547" y="2845"/>
                    </a:lnTo>
                    <a:lnTo>
                      <a:pt x="2616" y="2794"/>
                    </a:lnTo>
                    <a:lnTo>
                      <a:pt x="2680" y="2738"/>
                    </a:lnTo>
                    <a:lnTo>
                      <a:pt x="2740" y="2678"/>
                    </a:lnTo>
                    <a:lnTo>
                      <a:pt x="2795" y="2614"/>
                    </a:lnTo>
                    <a:lnTo>
                      <a:pt x="2846" y="2546"/>
                    </a:lnTo>
                    <a:lnTo>
                      <a:pt x="2892" y="2474"/>
                    </a:lnTo>
                    <a:lnTo>
                      <a:pt x="2932" y="2399"/>
                    </a:lnTo>
                    <a:lnTo>
                      <a:pt x="2968" y="2320"/>
                    </a:lnTo>
                    <a:lnTo>
                      <a:pt x="2997" y="2238"/>
                    </a:lnTo>
                    <a:lnTo>
                      <a:pt x="3020" y="2154"/>
                    </a:lnTo>
                    <a:lnTo>
                      <a:pt x="3037" y="2068"/>
                    </a:lnTo>
                    <a:lnTo>
                      <a:pt x="3047" y="1978"/>
                    </a:lnTo>
                    <a:lnTo>
                      <a:pt x="3051" y="1888"/>
                    </a:lnTo>
                    <a:lnTo>
                      <a:pt x="3047" y="1797"/>
                    </a:lnTo>
                    <a:lnTo>
                      <a:pt x="3037" y="1708"/>
                    </a:lnTo>
                    <a:lnTo>
                      <a:pt x="3020" y="1622"/>
                    </a:lnTo>
                    <a:lnTo>
                      <a:pt x="2997" y="1537"/>
                    </a:lnTo>
                    <a:lnTo>
                      <a:pt x="2968" y="1455"/>
                    </a:lnTo>
                    <a:lnTo>
                      <a:pt x="2932" y="1377"/>
                    </a:lnTo>
                    <a:lnTo>
                      <a:pt x="2892" y="1301"/>
                    </a:lnTo>
                    <a:lnTo>
                      <a:pt x="2846" y="1230"/>
                    </a:lnTo>
                    <a:lnTo>
                      <a:pt x="2795" y="1161"/>
                    </a:lnTo>
                    <a:lnTo>
                      <a:pt x="2740" y="1097"/>
                    </a:lnTo>
                    <a:lnTo>
                      <a:pt x="2680" y="1037"/>
                    </a:lnTo>
                    <a:lnTo>
                      <a:pt x="2616" y="982"/>
                    </a:lnTo>
                    <a:lnTo>
                      <a:pt x="2547" y="931"/>
                    </a:lnTo>
                    <a:lnTo>
                      <a:pt x="2476" y="885"/>
                    </a:lnTo>
                    <a:lnTo>
                      <a:pt x="2400" y="845"/>
                    </a:lnTo>
                    <a:lnTo>
                      <a:pt x="2321" y="809"/>
                    </a:lnTo>
                    <a:lnTo>
                      <a:pt x="2240" y="781"/>
                    </a:lnTo>
                    <a:lnTo>
                      <a:pt x="2155" y="758"/>
                    </a:lnTo>
                    <a:lnTo>
                      <a:pt x="2068" y="740"/>
                    </a:lnTo>
                    <a:lnTo>
                      <a:pt x="1980" y="730"/>
                    </a:lnTo>
                    <a:lnTo>
                      <a:pt x="1889" y="727"/>
                    </a:lnTo>
                    <a:close/>
                    <a:moveTo>
                      <a:pt x="1743" y="0"/>
                    </a:moveTo>
                    <a:lnTo>
                      <a:pt x="2034" y="0"/>
                    </a:lnTo>
                    <a:lnTo>
                      <a:pt x="2193" y="450"/>
                    </a:lnTo>
                    <a:lnTo>
                      <a:pt x="2183" y="467"/>
                    </a:lnTo>
                    <a:lnTo>
                      <a:pt x="2266" y="486"/>
                    </a:lnTo>
                    <a:lnTo>
                      <a:pt x="2347" y="511"/>
                    </a:lnTo>
                    <a:lnTo>
                      <a:pt x="2425" y="539"/>
                    </a:lnTo>
                    <a:lnTo>
                      <a:pt x="2500" y="573"/>
                    </a:lnTo>
                    <a:lnTo>
                      <a:pt x="2573" y="611"/>
                    </a:lnTo>
                    <a:lnTo>
                      <a:pt x="2645" y="652"/>
                    </a:lnTo>
                    <a:lnTo>
                      <a:pt x="2714" y="697"/>
                    </a:lnTo>
                    <a:lnTo>
                      <a:pt x="2731" y="646"/>
                    </a:lnTo>
                    <a:lnTo>
                      <a:pt x="3151" y="437"/>
                    </a:lnTo>
                    <a:lnTo>
                      <a:pt x="3341" y="627"/>
                    </a:lnTo>
                    <a:lnTo>
                      <a:pt x="3122" y="1053"/>
                    </a:lnTo>
                    <a:lnTo>
                      <a:pt x="3083" y="1066"/>
                    </a:lnTo>
                    <a:lnTo>
                      <a:pt x="3129" y="1137"/>
                    </a:lnTo>
                    <a:lnTo>
                      <a:pt x="3171" y="1212"/>
                    </a:lnTo>
                    <a:lnTo>
                      <a:pt x="3209" y="1289"/>
                    </a:lnTo>
                    <a:lnTo>
                      <a:pt x="3244" y="1368"/>
                    </a:lnTo>
                    <a:lnTo>
                      <a:pt x="3273" y="1450"/>
                    </a:lnTo>
                    <a:lnTo>
                      <a:pt x="3297" y="1534"/>
                    </a:lnTo>
                    <a:lnTo>
                      <a:pt x="3315" y="1620"/>
                    </a:lnTo>
                    <a:lnTo>
                      <a:pt x="3338" y="1608"/>
                    </a:lnTo>
                    <a:lnTo>
                      <a:pt x="3778" y="1755"/>
                    </a:lnTo>
                    <a:lnTo>
                      <a:pt x="3778" y="2020"/>
                    </a:lnTo>
                    <a:lnTo>
                      <a:pt x="3328" y="2166"/>
                    </a:lnTo>
                    <a:lnTo>
                      <a:pt x="3315" y="2159"/>
                    </a:lnTo>
                    <a:lnTo>
                      <a:pt x="3296" y="2243"/>
                    </a:lnTo>
                    <a:lnTo>
                      <a:pt x="3273" y="2324"/>
                    </a:lnTo>
                    <a:lnTo>
                      <a:pt x="3244" y="2405"/>
                    </a:lnTo>
                    <a:lnTo>
                      <a:pt x="3211" y="2482"/>
                    </a:lnTo>
                    <a:lnTo>
                      <a:pt x="3174" y="2558"/>
                    </a:lnTo>
                    <a:lnTo>
                      <a:pt x="3132" y="2630"/>
                    </a:lnTo>
                    <a:lnTo>
                      <a:pt x="3087" y="2700"/>
                    </a:lnTo>
                    <a:lnTo>
                      <a:pt x="3136" y="2715"/>
                    </a:lnTo>
                    <a:lnTo>
                      <a:pt x="3341" y="3139"/>
                    </a:lnTo>
                    <a:lnTo>
                      <a:pt x="3142" y="3338"/>
                    </a:lnTo>
                    <a:lnTo>
                      <a:pt x="2710" y="3125"/>
                    </a:lnTo>
                    <a:lnTo>
                      <a:pt x="2699" y="3088"/>
                    </a:lnTo>
                    <a:lnTo>
                      <a:pt x="2630" y="3131"/>
                    </a:lnTo>
                    <a:lnTo>
                      <a:pt x="2558" y="3171"/>
                    </a:lnTo>
                    <a:lnTo>
                      <a:pt x="2485" y="3208"/>
                    </a:lnTo>
                    <a:lnTo>
                      <a:pt x="2409" y="3240"/>
                    </a:lnTo>
                    <a:lnTo>
                      <a:pt x="2331" y="3269"/>
                    </a:lnTo>
                    <a:lnTo>
                      <a:pt x="2250" y="3292"/>
                    </a:lnTo>
                    <a:lnTo>
                      <a:pt x="2167" y="3312"/>
                    </a:lnTo>
                    <a:lnTo>
                      <a:pt x="2181" y="3337"/>
                    </a:lnTo>
                    <a:lnTo>
                      <a:pt x="2027" y="3775"/>
                    </a:lnTo>
                    <a:lnTo>
                      <a:pt x="1750" y="3775"/>
                    </a:lnTo>
                    <a:lnTo>
                      <a:pt x="1598" y="3325"/>
                    </a:lnTo>
                    <a:lnTo>
                      <a:pt x="1606" y="3311"/>
                    </a:lnTo>
                    <a:lnTo>
                      <a:pt x="1523" y="3292"/>
                    </a:lnTo>
                    <a:lnTo>
                      <a:pt x="1444" y="3268"/>
                    </a:lnTo>
                    <a:lnTo>
                      <a:pt x="1365" y="3240"/>
                    </a:lnTo>
                    <a:lnTo>
                      <a:pt x="1290" y="3207"/>
                    </a:lnTo>
                    <a:lnTo>
                      <a:pt x="1216" y="3170"/>
                    </a:lnTo>
                    <a:lnTo>
                      <a:pt x="1145" y="3130"/>
                    </a:lnTo>
                    <a:lnTo>
                      <a:pt x="1076" y="3085"/>
                    </a:lnTo>
                    <a:lnTo>
                      <a:pt x="1061" y="3135"/>
                    </a:lnTo>
                    <a:lnTo>
                      <a:pt x="636" y="3338"/>
                    </a:lnTo>
                    <a:lnTo>
                      <a:pt x="437" y="3139"/>
                    </a:lnTo>
                    <a:lnTo>
                      <a:pt x="650" y="2708"/>
                    </a:lnTo>
                    <a:lnTo>
                      <a:pt x="688" y="2697"/>
                    </a:lnTo>
                    <a:lnTo>
                      <a:pt x="644" y="2629"/>
                    </a:lnTo>
                    <a:lnTo>
                      <a:pt x="604" y="2557"/>
                    </a:lnTo>
                    <a:lnTo>
                      <a:pt x="567" y="2483"/>
                    </a:lnTo>
                    <a:lnTo>
                      <a:pt x="535" y="2407"/>
                    </a:lnTo>
                    <a:lnTo>
                      <a:pt x="506" y="2329"/>
                    </a:lnTo>
                    <a:lnTo>
                      <a:pt x="483" y="2248"/>
                    </a:lnTo>
                    <a:lnTo>
                      <a:pt x="465" y="2167"/>
                    </a:lnTo>
                    <a:lnTo>
                      <a:pt x="438" y="2179"/>
                    </a:lnTo>
                    <a:lnTo>
                      <a:pt x="0" y="2027"/>
                    </a:lnTo>
                    <a:lnTo>
                      <a:pt x="0" y="1750"/>
                    </a:lnTo>
                    <a:lnTo>
                      <a:pt x="450" y="1597"/>
                    </a:lnTo>
                    <a:lnTo>
                      <a:pt x="465" y="1606"/>
                    </a:lnTo>
                    <a:lnTo>
                      <a:pt x="484" y="1522"/>
                    </a:lnTo>
                    <a:lnTo>
                      <a:pt x="508" y="1439"/>
                    </a:lnTo>
                    <a:lnTo>
                      <a:pt x="538" y="1360"/>
                    </a:lnTo>
                    <a:lnTo>
                      <a:pt x="572" y="1282"/>
                    </a:lnTo>
                    <a:lnTo>
                      <a:pt x="610" y="1207"/>
                    </a:lnTo>
                    <a:lnTo>
                      <a:pt x="652" y="1133"/>
                    </a:lnTo>
                    <a:lnTo>
                      <a:pt x="697" y="1063"/>
                    </a:lnTo>
                    <a:lnTo>
                      <a:pt x="645" y="1047"/>
                    </a:lnTo>
                    <a:lnTo>
                      <a:pt x="437" y="628"/>
                    </a:lnTo>
                    <a:lnTo>
                      <a:pt x="627" y="437"/>
                    </a:lnTo>
                    <a:lnTo>
                      <a:pt x="1054" y="655"/>
                    </a:lnTo>
                    <a:lnTo>
                      <a:pt x="1066" y="696"/>
                    </a:lnTo>
                    <a:lnTo>
                      <a:pt x="1135" y="651"/>
                    </a:lnTo>
                    <a:lnTo>
                      <a:pt x="1207" y="609"/>
                    </a:lnTo>
                    <a:lnTo>
                      <a:pt x="1280" y="571"/>
                    </a:lnTo>
                    <a:lnTo>
                      <a:pt x="1356" y="538"/>
                    </a:lnTo>
                    <a:lnTo>
                      <a:pt x="1434" y="509"/>
                    </a:lnTo>
                    <a:lnTo>
                      <a:pt x="1515" y="485"/>
                    </a:lnTo>
                    <a:lnTo>
                      <a:pt x="1597" y="466"/>
                    </a:lnTo>
                    <a:lnTo>
                      <a:pt x="1583" y="439"/>
                    </a:lnTo>
                    <a:lnTo>
                      <a:pt x="1743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46" name="Freeform 19">
                <a:extLst>
                  <a:ext uri="{FF2B5EF4-FFF2-40B4-BE49-F238E27FC236}">
                    <a16:creationId xmlns:a16="http://schemas.microsoft.com/office/drawing/2014/main" id="{CB14073F-7C53-9E30-F259-65FFE400AD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94640" y="3688545"/>
                <a:ext cx="601819" cy="608787"/>
              </a:xfrm>
              <a:custGeom>
                <a:avLst/>
                <a:gdLst>
                  <a:gd name="T0" fmla="*/ 869 w 1902"/>
                  <a:gd name="T1" fmla="*/ 565 h 1921"/>
                  <a:gd name="T2" fmla="*/ 760 w 1902"/>
                  <a:gd name="T3" fmla="*/ 606 h 1921"/>
                  <a:gd name="T4" fmla="*/ 665 w 1902"/>
                  <a:gd name="T5" fmla="*/ 676 h 1921"/>
                  <a:gd name="T6" fmla="*/ 597 w 1902"/>
                  <a:gd name="T7" fmla="*/ 767 h 1921"/>
                  <a:gd name="T8" fmla="*/ 558 w 1902"/>
                  <a:gd name="T9" fmla="*/ 872 h 1921"/>
                  <a:gd name="T10" fmla="*/ 548 w 1902"/>
                  <a:gd name="T11" fmla="*/ 984 h 1921"/>
                  <a:gd name="T12" fmla="*/ 571 w 1902"/>
                  <a:gd name="T13" fmla="*/ 1097 h 1921"/>
                  <a:gd name="T14" fmla="*/ 628 w 1902"/>
                  <a:gd name="T15" fmla="*/ 1203 h 1921"/>
                  <a:gd name="T16" fmla="*/ 709 w 1902"/>
                  <a:gd name="T17" fmla="*/ 1284 h 1921"/>
                  <a:gd name="T18" fmla="*/ 809 w 1902"/>
                  <a:gd name="T19" fmla="*/ 1338 h 1921"/>
                  <a:gd name="T20" fmla="*/ 918 w 1902"/>
                  <a:gd name="T21" fmla="*/ 1362 h 1921"/>
                  <a:gd name="T22" fmla="*/ 1030 w 1902"/>
                  <a:gd name="T23" fmla="*/ 1356 h 1921"/>
                  <a:gd name="T24" fmla="*/ 1141 w 1902"/>
                  <a:gd name="T25" fmla="*/ 1315 h 1921"/>
                  <a:gd name="T26" fmla="*/ 1235 w 1902"/>
                  <a:gd name="T27" fmla="*/ 1245 h 1921"/>
                  <a:gd name="T28" fmla="*/ 1304 w 1902"/>
                  <a:gd name="T29" fmla="*/ 1154 h 1921"/>
                  <a:gd name="T30" fmla="*/ 1343 w 1902"/>
                  <a:gd name="T31" fmla="*/ 1049 h 1921"/>
                  <a:gd name="T32" fmla="*/ 1353 w 1902"/>
                  <a:gd name="T33" fmla="*/ 937 h 1921"/>
                  <a:gd name="T34" fmla="*/ 1330 w 1902"/>
                  <a:gd name="T35" fmla="*/ 824 h 1921"/>
                  <a:gd name="T36" fmla="*/ 1273 w 1902"/>
                  <a:gd name="T37" fmla="*/ 719 h 1921"/>
                  <a:gd name="T38" fmla="*/ 1191 w 1902"/>
                  <a:gd name="T39" fmla="*/ 639 h 1921"/>
                  <a:gd name="T40" fmla="*/ 1092 w 1902"/>
                  <a:gd name="T41" fmla="*/ 583 h 1921"/>
                  <a:gd name="T42" fmla="*/ 983 w 1902"/>
                  <a:gd name="T43" fmla="*/ 559 h 1921"/>
                  <a:gd name="T44" fmla="*/ 988 w 1902"/>
                  <a:gd name="T45" fmla="*/ 0 h 1921"/>
                  <a:gd name="T46" fmla="*/ 1257 w 1902"/>
                  <a:gd name="T47" fmla="*/ 261 h 1921"/>
                  <a:gd name="T48" fmla="*/ 1382 w 1902"/>
                  <a:gd name="T49" fmla="*/ 329 h 1921"/>
                  <a:gd name="T50" fmla="*/ 1596 w 1902"/>
                  <a:gd name="T51" fmla="*/ 249 h 1921"/>
                  <a:gd name="T52" fmla="*/ 1635 w 1902"/>
                  <a:gd name="T53" fmla="*/ 621 h 1921"/>
                  <a:gd name="T54" fmla="*/ 1687 w 1902"/>
                  <a:gd name="T55" fmla="*/ 756 h 1921"/>
                  <a:gd name="T56" fmla="*/ 1902 w 1902"/>
                  <a:gd name="T57" fmla="*/ 831 h 1921"/>
                  <a:gd name="T58" fmla="*/ 1693 w 1902"/>
                  <a:gd name="T59" fmla="*/ 1141 h 1921"/>
                  <a:gd name="T60" fmla="*/ 1646 w 1902"/>
                  <a:gd name="T61" fmla="*/ 1276 h 1921"/>
                  <a:gd name="T62" fmla="*/ 1763 w 1902"/>
                  <a:gd name="T63" fmla="*/ 1473 h 1921"/>
                  <a:gd name="T64" fmla="*/ 1403 w 1902"/>
                  <a:gd name="T65" fmla="*/ 1576 h 1921"/>
                  <a:gd name="T66" fmla="*/ 1312 w 1902"/>
                  <a:gd name="T67" fmla="*/ 1634 h 1921"/>
                  <a:gd name="T68" fmla="*/ 1214 w 1902"/>
                  <a:gd name="T69" fmla="*/ 1678 h 1921"/>
                  <a:gd name="T70" fmla="*/ 931 w 1902"/>
                  <a:gd name="T71" fmla="*/ 1921 h 1921"/>
                  <a:gd name="T72" fmla="*/ 830 w 1902"/>
                  <a:gd name="T73" fmla="*/ 1716 h 1921"/>
                  <a:gd name="T74" fmla="*/ 691 w 1902"/>
                  <a:gd name="T75" fmla="*/ 1680 h 1921"/>
                  <a:gd name="T76" fmla="*/ 318 w 1902"/>
                  <a:gd name="T77" fmla="*/ 1685 h 1921"/>
                  <a:gd name="T78" fmla="*/ 373 w 1902"/>
                  <a:gd name="T79" fmla="*/ 1463 h 1921"/>
                  <a:gd name="T80" fmla="*/ 289 w 1902"/>
                  <a:gd name="T81" fmla="*/ 1346 h 1921"/>
                  <a:gd name="T82" fmla="*/ 0 w 1902"/>
                  <a:gd name="T83" fmla="*/ 1108 h 1921"/>
                  <a:gd name="T84" fmla="*/ 186 w 1902"/>
                  <a:gd name="T85" fmla="*/ 974 h 1921"/>
                  <a:gd name="T86" fmla="*/ 197 w 1902"/>
                  <a:gd name="T87" fmla="*/ 831 h 1921"/>
                  <a:gd name="T88" fmla="*/ 127 w 1902"/>
                  <a:gd name="T89" fmla="*/ 464 h 1921"/>
                  <a:gd name="T90" fmla="*/ 355 w 1902"/>
                  <a:gd name="T91" fmla="*/ 481 h 1921"/>
                  <a:gd name="T92" fmla="*/ 457 w 1902"/>
                  <a:gd name="T93" fmla="*/ 376 h 1921"/>
                  <a:gd name="T94" fmla="*/ 639 w 1902"/>
                  <a:gd name="T95" fmla="*/ 50 h 1921"/>
                  <a:gd name="T96" fmla="*/ 805 w 1902"/>
                  <a:gd name="T97" fmla="*/ 210 h 1921"/>
                  <a:gd name="T98" fmla="*/ 947 w 1902"/>
                  <a:gd name="T99" fmla="*/ 196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902" h="1921">
                    <a:moveTo>
                      <a:pt x="926" y="559"/>
                    </a:moveTo>
                    <a:lnTo>
                      <a:pt x="869" y="565"/>
                    </a:lnTo>
                    <a:lnTo>
                      <a:pt x="813" y="582"/>
                    </a:lnTo>
                    <a:lnTo>
                      <a:pt x="760" y="606"/>
                    </a:lnTo>
                    <a:lnTo>
                      <a:pt x="709" y="639"/>
                    </a:lnTo>
                    <a:lnTo>
                      <a:pt x="665" y="676"/>
                    </a:lnTo>
                    <a:lnTo>
                      <a:pt x="628" y="719"/>
                    </a:lnTo>
                    <a:lnTo>
                      <a:pt x="597" y="767"/>
                    </a:lnTo>
                    <a:lnTo>
                      <a:pt x="574" y="818"/>
                    </a:lnTo>
                    <a:lnTo>
                      <a:pt x="558" y="872"/>
                    </a:lnTo>
                    <a:lnTo>
                      <a:pt x="549" y="927"/>
                    </a:lnTo>
                    <a:lnTo>
                      <a:pt x="548" y="984"/>
                    </a:lnTo>
                    <a:lnTo>
                      <a:pt x="556" y="1041"/>
                    </a:lnTo>
                    <a:lnTo>
                      <a:pt x="571" y="1097"/>
                    </a:lnTo>
                    <a:lnTo>
                      <a:pt x="595" y="1152"/>
                    </a:lnTo>
                    <a:lnTo>
                      <a:pt x="628" y="1203"/>
                    </a:lnTo>
                    <a:lnTo>
                      <a:pt x="665" y="1247"/>
                    </a:lnTo>
                    <a:lnTo>
                      <a:pt x="709" y="1284"/>
                    </a:lnTo>
                    <a:lnTo>
                      <a:pt x="756" y="1313"/>
                    </a:lnTo>
                    <a:lnTo>
                      <a:pt x="809" y="1338"/>
                    </a:lnTo>
                    <a:lnTo>
                      <a:pt x="862" y="1354"/>
                    </a:lnTo>
                    <a:lnTo>
                      <a:pt x="918" y="1362"/>
                    </a:lnTo>
                    <a:lnTo>
                      <a:pt x="975" y="1362"/>
                    </a:lnTo>
                    <a:lnTo>
                      <a:pt x="1030" y="1356"/>
                    </a:lnTo>
                    <a:lnTo>
                      <a:pt x="1087" y="1339"/>
                    </a:lnTo>
                    <a:lnTo>
                      <a:pt x="1141" y="1315"/>
                    </a:lnTo>
                    <a:lnTo>
                      <a:pt x="1191" y="1284"/>
                    </a:lnTo>
                    <a:lnTo>
                      <a:pt x="1235" y="1245"/>
                    </a:lnTo>
                    <a:lnTo>
                      <a:pt x="1273" y="1203"/>
                    </a:lnTo>
                    <a:lnTo>
                      <a:pt x="1304" y="1154"/>
                    </a:lnTo>
                    <a:lnTo>
                      <a:pt x="1327" y="1103"/>
                    </a:lnTo>
                    <a:lnTo>
                      <a:pt x="1343" y="1049"/>
                    </a:lnTo>
                    <a:lnTo>
                      <a:pt x="1351" y="994"/>
                    </a:lnTo>
                    <a:lnTo>
                      <a:pt x="1353" y="937"/>
                    </a:lnTo>
                    <a:lnTo>
                      <a:pt x="1345" y="880"/>
                    </a:lnTo>
                    <a:lnTo>
                      <a:pt x="1330" y="824"/>
                    </a:lnTo>
                    <a:lnTo>
                      <a:pt x="1306" y="769"/>
                    </a:lnTo>
                    <a:lnTo>
                      <a:pt x="1273" y="719"/>
                    </a:lnTo>
                    <a:lnTo>
                      <a:pt x="1235" y="675"/>
                    </a:lnTo>
                    <a:lnTo>
                      <a:pt x="1191" y="639"/>
                    </a:lnTo>
                    <a:lnTo>
                      <a:pt x="1144" y="608"/>
                    </a:lnTo>
                    <a:lnTo>
                      <a:pt x="1092" y="583"/>
                    </a:lnTo>
                    <a:lnTo>
                      <a:pt x="1038" y="567"/>
                    </a:lnTo>
                    <a:lnTo>
                      <a:pt x="983" y="559"/>
                    </a:lnTo>
                    <a:lnTo>
                      <a:pt x="926" y="559"/>
                    </a:lnTo>
                    <a:close/>
                    <a:moveTo>
                      <a:pt x="988" y="0"/>
                    </a:moveTo>
                    <a:lnTo>
                      <a:pt x="1297" y="65"/>
                    </a:lnTo>
                    <a:lnTo>
                      <a:pt x="1257" y="261"/>
                    </a:lnTo>
                    <a:lnTo>
                      <a:pt x="1320" y="292"/>
                    </a:lnTo>
                    <a:lnTo>
                      <a:pt x="1382" y="329"/>
                    </a:lnTo>
                    <a:lnTo>
                      <a:pt x="1439" y="373"/>
                    </a:lnTo>
                    <a:lnTo>
                      <a:pt x="1596" y="249"/>
                    </a:lnTo>
                    <a:lnTo>
                      <a:pt x="1791" y="497"/>
                    </a:lnTo>
                    <a:lnTo>
                      <a:pt x="1635" y="621"/>
                    </a:lnTo>
                    <a:lnTo>
                      <a:pt x="1664" y="688"/>
                    </a:lnTo>
                    <a:lnTo>
                      <a:pt x="1687" y="756"/>
                    </a:lnTo>
                    <a:lnTo>
                      <a:pt x="1703" y="824"/>
                    </a:lnTo>
                    <a:lnTo>
                      <a:pt x="1902" y="831"/>
                    </a:lnTo>
                    <a:lnTo>
                      <a:pt x="1892" y="1147"/>
                    </a:lnTo>
                    <a:lnTo>
                      <a:pt x="1693" y="1141"/>
                    </a:lnTo>
                    <a:lnTo>
                      <a:pt x="1672" y="1209"/>
                    </a:lnTo>
                    <a:lnTo>
                      <a:pt x="1646" y="1276"/>
                    </a:lnTo>
                    <a:lnTo>
                      <a:pt x="1614" y="1341"/>
                    </a:lnTo>
                    <a:lnTo>
                      <a:pt x="1763" y="1473"/>
                    </a:lnTo>
                    <a:lnTo>
                      <a:pt x="1553" y="1709"/>
                    </a:lnTo>
                    <a:lnTo>
                      <a:pt x="1403" y="1576"/>
                    </a:lnTo>
                    <a:lnTo>
                      <a:pt x="1359" y="1607"/>
                    </a:lnTo>
                    <a:lnTo>
                      <a:pt x="1312" y="1634"/>
                    </a:lnTo>
                    <a:lnTo>
                      <a:pt x="1263" y="1657"/>
                    </a:lnTo>
                    <a:lnTo>
                      <a:pt x="1214" y="1678"/>
                    </a:lnTo>
                    <a:lnTo>
                      <a:pt x="1244" y="1876"/>
                    </a:lnTo>
                    <a:lnTo>
                      <a:pt x="931" y="1921"/>
                    </a:lnTo>
                    <a:lnTo>
                      <a:pt x="901" y="1724"/>
                    </a:lnTo>
                    <a:lnTo>
                      <a:pt x="830" y="1716"/>
                    </a:lnTo>
                    <a:lnTo>
                      <a:pt x="760" y="1701"/>
                    </a:lnTo>
                    <a:lnTo>
                      <a:pt x="691" y="1680"/>
                    </a:lnTo>
                    <a:lnTo>
                      <a:pt x="587" y="1849"/>
                    </a:lnTo>
                    <a:lnTo>
                      <a:pt x="318" y="1685"/>
                    </a:lnTo>
                    <a:lnTo>
                      <a:pt x="422" y="1514"/>
                    </a:lnTo>
                    <a:lnTo>
                      <a:pt x="373" y="1463"/>
                    </a:lnTo>
                    <a:lnTo>
                      <a:pt x="329" y="1406"/>
                    </a:lnTo>
                    <a:lnTo>
                      <a:pt x="289" y="1346"/>
                    </a:lnTo>
                    <a:lnTo>
                      <a:pt x="100" y="1408"/>
                    </a:lnTo>
                    <a:lnTo>
                      <a:pt x="0" y="1108"/>
                    </a:lnTo>
                    <a:lnTo>
                      <a:pt x="191" y="1046"/>
                    </a:lnTo>
                    <a:lnTo>
                      <a:pt x="186" y="974"/>
                    </a:lnTo>
                    <a:lnTo>
                      <a:pt x="188" y="901"/>
                    </a:lnTo>
                    <a:lnTo>
                      <a:pt x="197" y="831"/>
                    </a:lnTo>
                    <a:lnTo>
                      <a:pt x="12" y="756"/>
                    </a:lnTo>
                    <a:lnTo>
                      <a:pt x="127" y="464"/>
                    </a:lnTo>
                    <a:lnTo>
                      <a:pt x="313" y="538"/>
                    </a:lnTo>
                    <a:lnTo>
                      <a:pt x="355" y="481"/>
                    </a:lnTo>
                    <a:lnTo>
                      <a:pt x="403" y="427"/>
                    </a:lnTo>
                    <a:lnTo>
                      <a:pt x="457" y="376"/>
                    </a:lnTo>
                    <a:lnTo>
                      <a:pt x="362" y="200"/>
                    </a:lnTo>
                    <a:lnTo>
                      <a:pt x="639" y="50"/>
                    </a:lnTo>
                    <a:lnTo>
                      <a:pt x="734" y="226"/>
                    </a:lnTo>
                    <a:lnTo>
                      <a:pt x="805" y="210"/>
                    </a:lnTo>
                    <a:lnTo>
                      <a:pt x="875" y="200"/>
                    </a:lnTo>
                    <a:lnTo>
                      <a:pt x="947" y="196"/>
                    </a:lnTo>
                    <a:lnTo>
                      <a:pt x="988" y="0"/>
                    </a:ln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grpSp>
            <p:nvGrpSpPr>
              <p:cNvPr id="147" name="Group 55">
                <a:extLst>
                  <a:ext uri="{FF2B5EF4-FFF2-40B4-BE49-F238E27FC236}">
                    <a16:creationId xmlns:a16="http://schemas.microsoft.com/office/drawing/2014/main" id="{655CFF98-9D65-D128-E93D-94680F277F7C}"/>
                  </a:ext>
                </a:extLst>
              </p:cNvPr>
              <p:cNvGrpSpPr/>
              <p:nvPr/>
            </p:nvGrpSpPr>
            <p:grpSpPr>
              <a:xfrm rot="1742241">
                <a:off x="4503324" y="3895991"/>
                <a:ext cx="132313" cy="653839"/>
                <a:chOff x="2585357" y="4267200"/>
                <a:chExt cx="169621" cy="838200"/>
              </a:xfrm>
            </p:grpSpPr>
            <p:sp>
              <p:nvSpPr>
                <p:cNvPr id="174" name="Rounded Rectangle 82">
                  <a:extLst>
                    <a:ext uri="{FF2B5EF4-FFF2-40B4-BE49-F238E27FC236}">
                      <a16:creationId xmlns:a16="http://schemas.microsoft.com/office/drawing/2014/main" id="{2B0D4788-DC57-774A-DA71-6EA7AB58D141}"/>
                    </a:ext>
                  </a:extLst>
                </p:cNvPr>
                <p:cNvSpPr/>
                <p:nvPr/>
              </p:nvSpPr>
              <p:spPr>
                <a:xfrm>
                  <a:off x="2585357" y="4267200"/>
                  <a:ext cx="169621" cy="838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596273">
                    <a:lumMod val="75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5" name="Oval 83">
                  <a:extLst>
                    <a:ext uri="{FF2B5EF4-FFF2-40B4-BE49-F238E27FC236}">
                      <a16:creationId xmlns:a16="http://schemas.microsoft.com/office/drawing/2014/main" id="{2E41D07C-9BCA-D0E8-C833-FAFA58BF5FE2}"/>
                    </a:ext>
                  </a:extLst>
                </p:cNvPr>
                <p:cNvSpPr/>
                <p:nvPr/>
              </p:nvSpPr>
              <p:spPr>
                <a:xfrm>
                  <a:off x="2640430" y="4315522"/>
                  <a:ext cx="59474" cy="59474"/>
                </a:xfrm>
                <a:prstGeom prst="ellipse">
                  <a:avLst/>
                </a:prstGeom>
                <a:solidFill>
                  <a:sysClr val="window" lastClr="FFFFFF">
                    <a:lumMod val="50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48" name="Straight Connector 56">
                <a:extLst>
                  <a:ext uri="{FF2B5EF4-FFF2-40B4-BE49-F238E27FC236}">
                    <a16:creationId xmlns:a16="http://schemas.microsoft.com/office/drawing/2014/main" id="{6B0C4F21-53A2-B69B-FF07-3437C7BA2576}"/>
                  </a:ext>
                </a:extLst>
              </p:cNvPr>
              <p:cNvCxnSpPr/>
              <p:nvPr/>
            </p:nvCxnSpPr>
            <p:spPr>
              <a:xfrm flipV="1">
                <a:off x="5164365" y="2437485"/>
                <a:ext cx="1542310" cy="991707"/>
              </a:xfrm>
              <a:prstGeom prst="line">
                <a:avLst/>
              </a:prstGeom>
              <a:noFill/>
              <a:ln w="571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</p:cxnSp>
          <p:cxnSp>
            <p:nvCxnSpPr>
              <p:cNvPr id="149" name="Straight Connector 57">
                <a:extLst>
                  <a:ext uri="{FF2B5EF4-FFF2-40B4-BE49-F238E27FC236}">
                    <a16:creationId xmlns:a16="http://schemas.microsoft.com/office/drawing/2014/main" id="{1ABD9209-8EAC-6C20-8D6F-42DC2030C212}"/>
                  </a:ext>
                </a:extLst>
              </p:cNvPr>
              <p:cNvCxnSpPr/>
              <p:nvPr/>
            </p:nvCxnSpPr>
            <p:spPr>
              <a:xfrm flipV="1">
                <a:off x="5405253" y="3266515"/>
                <a:ext cx="1761299" cy="697637"/>
              </a:xfrm>
              <a:prstGeom prst="line">
                <a:avLst/>
              </a:prstGeom>
              <a:noFill/>
              <a:ln w="571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</p:cxnSp>
          <p:sp>
            <p:nvSpPr>
              <p:cNvPr id="150" name="Freeform 24">
                <a:extLst>
                  <a:ext uri="{FF2B5EF4-FFF2-40B4-BE49-F238E27FC236}">
                    <a16:creationId xmlns:a16="http://schemas.microsoft.com/office/drawing/2014/main" id="{B80EBA6E-635C-A7A1-E5DF-3B7A633E5E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28086" y="2249779"/>
                <a:ext cx="1203704" cy="1203701"/>
              </a:xfrm>
              <a:custGeom>
                <a:avLst/>
                <a:gdLst>
                  <a:gd name="T0" fmla="*/ 1666 w 4617"/>
                  <a:gd name="T1" fmla="*/ 3790 h 4617"/>
                  <a:gd name="T2" fmla="*/ 2927 w 4617"/>
                  <a:gd name="T3" fmla="*/ 3801 h 4617"/>
                  <a:gd name="T4" fmla="*/ 2889 w 4617"/>
                  <a:gd name="T5" fmla="*/ 2821 h 4617"/>
                  <a:gd name="T6" fmla="*/ 2236 w 4617"/>
                  <a:gd name="T7" fmla="*/ 3074 h 4617"/>
                  <a:gd name="T8" fmla="*/ 2132 w 4617"/>
                  <a:gd name="T9" fmla="*/ 1882 h 4617"/>
                  <a:gd name="T10" fmla="*/ 1862 w 4617"/>
                  <a:gd name="T11" fmla="*/ 2427 h 4617"/>
                  <a:gd name="T12" fmla="*/ 2369 w 4617"/>
                  <a:gd name="T13" fmla="*/ 2766 h 4617"/>
                  <a:gd name="T14" fmla="*/ 2770 w 4617"/>
                  <a:gd name="T15" fmla="*/ 2307 h 4617"/>
                  <a:gd name="T16" fmla="*/ 2363 w 4617"/>
                  <a:gd name="T17" fmla="*/ 1850 h 4617"/>
                  <a:gd name="T18" fmla="*/ 2891 w 4617"/>
                  <a:gd name="T19" fmla="*/ 1805 h 4617"/>
                  <a:gd name="T20" fmla="*/ 3044 w 4617"/>
                  <a:gd name="T21" fmla="*/ 2556 h 4617"/>
                  <a:gd name="T22" fmla="*/ 3877 w 4617"/>
                  <a:gd name="T23" fmla="*/ 1918 h 4617"/>
                  <a:gd name="T24" fmla="*/ 3086 w 4617"/>
                  <a:gd name="T25" fmla="*/ 894 h 4617"/>
                  <a:gd name="T26" fmla="*/ 1678 w 4617"/>
                  <a:gd name="T27" fmla="*/ 821 h 4617"/>
                  <a:gd name="T28" fmla="*/ 821 w 4617"/>
                  <a:gd name="T29" fmla="*/ 1678 h 4617"/>
                  <a:gd name="T30" fmla="*/ 797 w 4617"/>
                  <a:gd name="T31" fmla="*/ 2881 h 4617"/>
                  <a:gd name="T32" fmla="*/ 1619 w 4617"/>
                  <a:gd name="T33" fmla="*/ 1967 h 4617"/>
                  <a:gd name="T34" fmla="*/ 2155 w 4617"/>
                  <a:gd name="T35" fmla="*/ 1539 h 4617"/>
                  <a:gd name="T36" fmla="*/ 2623 w 4617"/>
                  <a:gd name="T37" fmla="*/ 411 h 4617"/>
                  <a:gd name="T38" fmla="*/ 2952 w 4617"/>
                  <a:gd name="T39" fmla="*/ 115 h 4617"/>
                  <a:gd name="T40" fmla="*/ 3358 w 4617"/>
                  <a:gd name="T41" fmla="*/ 337 h 4617"/>
                  <a:gd name="T42" fmla="*/ 3491 w 4617"/>
                  <a:gd name="T43" fmla="*/ 414 h 4617"/>
                  <a:gd name="T44" fmla="*/ 3887 w 4617"/>
                  <a:gd name="T45" fmla="*/ 653 h 4617"/>
                  <a:gd name="T46" fmla="*/ 3722 w 4617"/>
                  <a:gd name="T47" fmla="*/ 1003 h 4617"/>
                  <a:gd name="T48" fmla="*/ 4308 w 4617"/>
                  <a:gd name="T49" fmla="*/ 1154 h 4617"/>
                  <a:gd name="T50" fmla="*/ 4146 w 4617"/>
                  <a:gd name="T51" fmla="*/ 1738 h 4617"/>
                  <a:gd name="T52" fmla="*/ 4530 w 4617"/>
                  <a:gd name="T53" fmla="*/ 1770 h 4617"/>
                  <a:gd name="T54" fmla="*/ 4564 w 4617"/>
                  <a:gd name="T55" fmla="*/ 2236 h 4617"/>
                  <a:gd name="T56" fmla="*/ 4231 w 4617"/>
                  <a:gd name="T57" fmla="*/ 2385 h 4617"/>
                  <a:gd name="T58" fmla="*/ 4530 w 4617"/>
                  <a:gd name="T59" fmla="*/ 2925 h 4617"/>
                  <a:gd name="T60" fmla="*/ 4011 w 4617"/>
                  <a:gd name="T61" fmla="*/ 3203 h 4617"/>
                  <a:gd name="T62" fmla="*/ 4241 w 4617"/>
                  <a:gd name="T63" fmla="*/ 3501 h 4617"/>
                  <a:gd name="T64" fmla="*/ 3954 w 4617"/>
                  <a:gd name="T65" fmla="*/ 3849 h 4617"/>
                  <a:gd name="T66" fmla="*/ 3614 w 4617"/>
                  <a:gd name="T67" fmla="*/ 3723 h 4617"/>
                  <a:gd name="T68" fmla="*/ 3480 w 4617"/>
                  <a:gd name="T69" fmla="*/ 4295 h 4617"/>
                  <a:gd name="T70" fmla="*/ 2879 w 4617"/>
                  <a:gd name="T71" fmla="*/ 4146 h 4617"/>
                  <a:gd name="T72" fmla="*/ 2867 w 4617"/>
                  <a:gd name="T73" fmla="*/ 4539 h 4617"/>
                  <a:gd name="T74" fmla="*/ 2385 w 4617"/>
                  <a:gd name="T75" fmla="*/ 4232 h 4617"/>
                  <a:gd name="T76" fmla="*/ 2232 w 4617"/>
                  <a:gd name="T77" fmla="*/ 4232 h 4617"/>
                  <a:gd name="T78" fmla="*/ 1731 w 4617"/>
                  <a:gd name="T79" fmla="*/ 4540 h 4617"/>
                  <a:gd name="T80" fmla="*/ 1627 w 4617"/>
                  <a:gd name="T81" fmla="*/ 4106 h 4617"/>
                  <a:gd name="T82" fmla="*/ 1137 w 4617"/>
                  <a:gd name="T83" fmla="*/ 4295 h 4617"/>
                  <a:gd name="T84" fmla="*/ 1003 w 4617"/>
                  <a:gd name="T85" fmla="*/ 3723 h 4617"/>
                  <a:gd name="T86" fmla="*/ 656 w 4617"/>
                  <a:gd name="T87" fmla="*/ 3867 h 4617"/>
                  <a:gd name="T88" fmla="*/ 396 w 4617"/>
                  <a:gd name="T89" fmla="*/ 3499 h 4617"/>
                  <a:gd name="T90" fmla="*/ 604 w 4617"/>
                  <a:gd name="T91" fmla="*/ 3204 h 4617"/>
                  <a:gd name="T92" fmla="*/ 115 w 4617"/>
                  <a:gd name="T93" fmla="*/ 2953 h 4617"/>
                  <a:gd name="T94" fmla="*/ 409 w 4617"/>
                  <a:gd name="T95" fmla="*/ 2616 h 4617"/>
                  <a:gd name="T96" fmla="*/ 15 w 4617"/>
                  <a:gd name="T97" fmla="*/ 2264 h 4617"/>
                  <a:gd name="T98" fmla="*/ 98 w 4617"/>
                  <a:gd name="T99" fmla="*/ 1785 h 4617"/>
                  <a:gd name="T100" fmla="*/ 471 w 4617"/>
                  <a:gd name="T101" fmla="*/ 1736 h 4617"/>
                  <a:gd name="T102" fmla="*/ 301 w 4617"/>
                  <a:gd name="T103" fmla="*/ 1174 h 4617"/>
                  <a:gd name="T104" fmla="*/ 817 w 4617"/>
                  <a:gd name="T105" fmla="*/ 1091 h 4617"/>
                  <a:gd name="T106" fmla="*/ 711 w 4617"/>
                  <a:gd name="T107" fmla="*/ 656 h 4617"/>
                  <a:gd name="T108" fmla="*/ 1280 w 4617"/>
                  <a:gd name="T109" fmla="*/ 681 h 4617"/>
                  <a:gd name="T110" fmla="*/ 1247 w 4617"/>
                  <a:gd name="T111" fmla="*/ 320 h 4617"/>
                  <a:gd name="T112" fmla="*/ 1657 w 4617"/>
                  <a:gd name="T113" fmla="*/ 133 h 4617"/>
                  <a:gd name="T114" fmla="*/ 1885 w 4617"/>
                  <a:gd name="T115" fmla="*/ 432 h 4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617" h="4617">
                    <a:moveTo>
                      <a:pt x="1733" y="2816"/>
                    </a:moveTo>
                    <a:lnTo>
                      <a:pt x="1726" y="2822"/>
                    </a:lnTo>
                    <a:lnTo>
                      <a:pt x="1719" y="2826"/>
                    </a:lnTo>
                    <a:lnTo>
                      <a:pt x="993" y="3246"/>
                    </a:lnTo>
                    <a:lnTo>
                      <a:pt x="1061" y="3334"/>
                    </a:lnTo>
                    <a:lnTo>
                      <a:pt x="1133" y="3417"/>
                    </a:lnTo>
                    <a:lnTo>
                      <a:pt x="1212" y="3494"/>
                    </a:lnTo>
                    <a:lnTo>
                      <a:pt x="1294" y="3565"/>
                    </a:lnTo>
                    <a:lnTo>
                      <a:pt x="1381" y="3631"/>
                    </a:lnTo>
                    <a:lnTo>
                      <a:pt x="1473" y="3691"/>
                    </a:lnTo>
                    <a:lnTo>
                      <a:pt x="1568" y="3744"/>
                    </a:lnTo>
                    <a:lnTo>
                      <a:pt x="1666" y="3790"/>
                    </a:lnTo>
                    <a:lnTo>
                      <a:pt x="1768" y="3831"/>
                    </a:lnTo>
                    <a:lnTo>
                      <a:pt x="1872" y="3864"/>
                    </a:lnTo>
                    <a:lnTo>
                      <a:pt x="1980" y="3891"/>
                    </a:lnTo>
                    <a:lnTo>
                      <a:pt x="2087" y="3909"/>
                    </a:lnTo>
                    <a:lnTo>
                      <a:pt x="2198" y="3922"/>
                    </a:lnTo>
                    <a:lnTo>
                      <a:pt x="2310" y="3924"/>
                    </a:lnTo>
                    <a:lnTo>
                      <a:pt x="2416" y="3922"/>
                    </a:lnTo>
                    <a:lnTo>
                      <a:pt x="2521" y="3910"/>
                    </a:lnTo>
                    <a:lnTo>
                      <a:pt x="2625" y="3894"/>
                    </a:lnTo>
                    <a:lnTo>
                      <a:pt x="2727" y="3870"/>
                    </a:lnTo>
                    <a:lnTo>
                      <a:pt x="2828" y="3839"/>
                    </a:lnTo>
                    <a:lnTo>
                      <a:pt x="2927" y="3801"/>
                    </a:lnTo>
                    <a:lnTo>
                      <a:pt x="3022" y="3758"/>
                    </a:lnTo>
                    <a:lnTo>
                      <a:pt x="3116" y="3708"/>
                    </a:lnTo>
                    <a:lnTo>
                      <a:pt x="3203" y="3654"/>
                    </a:lnTo>
                    <a:lnTo>
                      <a:pt x="3285" y="3596"/>
                    </a:lnTo>
                    <a:lnTo>
                      <a:pt x="3362" y="3533"/>
                    </a:lnTo>
                    <a:lnTo>
                      <a:pt x="3435" y="3467"/>
                    </a:lnTo>
                    <a:lnTo>
                      <a:pt x="3502" y="3396"/>
                    </a:lnTo>
                    <a:lnTo>
                      <a:pt x="3565" y="3323"/>
                    </a:lnTo>
                    <a:lnTo>
                      <a:pt x="3624" y="3244"/>
                    </a:lnTo>
                    <a:lnTo>
                      <a:pt x="2898" y="2826"/>
                    </a:lnTo>
                    <a:lnTo>
                      <a:pt x="2893" y="2823"/>
                    </a:lnTo>
                    <a:lnTo>
                      <a:pt x="2889" y="2821"/>
                    </a:lnTo>
                    <a:lnTo>
                      <a:pt x="2885" y="2818"/>
                    </a:lnTo>
                    <a:lnTo>
                      <a:pt x="2843" y="2863"/>
                    </a:lnTo>
                    <a:lnTo>
                      <a:pt x="2797" y="2903"/>
                    </a:lnTo>
                    <a:lnTo>
                      <a:pt x="2746" y="2941"/>
                    </a:lnTo>
                    <a:lnTo>
                      <a:pt x="2693" y="2974"/>
                    </a:lnTo>
                    <a:lnTo>
                      <a:pt x="2633" y="3005"/>
                    </a:lnTo>
                    <a:lnTo>
                      <a:pt x="2572" y="3032"/>
                    </a:lnTo>
                    <a:lnTo>
                      <a:pt x="2507" y="3051"/>
                    </a:lnTo>
                    <a:lnTo>
                      <a:pt x="2443" y="3067"/>
                    </a:lnTo>
                    <a:lnTo>
                      <a:pt x="2376" y="3075"/>
                    </a:lnTo>
                    <a:lnTo>
                      <a:pt x="2310" y="3078"/>
                    </a:lnTo>
                    <a:lnTo>
                      <a:pt x="2236" y="3074"/>
                    </a:lnTo>
                    <a:lnTo>
                      <a:pt x="2163" y="3064"/>
                    </a:lnTo>
                    <a:lnTo>
                      <a:pt x="2093" y="3046"/>
                    </a:lnTo>
                    <a:lnTo>
                      <a:pt x="2024" y="3023"/>
                    </a:lnTo>
                    <a:lnTo>
                      <a:pt x="1960" y="2993"/>
                    </a:lnTo>
                    <a:lnTo>
                      <a:pt x="1897" y="2956"/>
                    </a:lnTo>
                    <a:lnTo>
                      <a:pt x="1838" y="2916"/>
                    </a:lnTo>
                    <a:lnTo>
                      <a:pt x="1784" y="2868"/>
                    </a:lnTo>
                    <a:lnTo>
                      <a:pt x="1733" y="2816"/>
                    </a:lnTo>
                    <a:close/>
                    <a:moveTo>
                      <a:pt x="2307" y="1847"/>
                    </a:moveTo>
                    <a:lnTo>
                      <a:pt x="2248" y="1851"/>
                    </a:lnTo>
                    <a:lnTo>
                      <a:pt x="2190" y="1862"/>
                    </a:lnTo>
                    <a:lnTo>
                      <a:pt x="2132" y="1882"/>
                    </a:lnTo>
                    <a:lnTo>
                      <a:pt x="2078" y="1908"/>
                    </a:lnTo>
                    <a:lnTo>
                      <a:pt x="2034" y="1938"/>
                    </a:lnTo>
                    <a:lnTo>
                      <a:pt x="1994" y="1970"/>
                    </a:lnTo>
                    <a:lnTo>
                      <a:pt x="1959" y="2008"/>
                    </a:lnTo>
                    <a:lnTo>
                      <a:pt x="1927" y="2048"/>
                    </a:lnTo>
                    <a:lnTo>
                      <a:pt x="1900" y="2092"/>
                    </a:lnTo>
                    <a:lnTo>
                      <a:pt x="1879" y="2139"/>
                    </a:lnTo>
                    <a:lnTo>
                      <a:pt x="1862" y="2190"/>
                    </a:lnTo>
                    <a:lnTo>
                      <a:pt x="1851" y="2248"/>
                    </a:lnTo>
                    <a:lnTo>
                      <a:pt x="1847" y="2309"/>
                    </a:lnTo>
                    <a:lnTo>
                      <a:pt x="1851" y="2369"/>
                    </a:lnTo>
                    <a:lnTo>
                      <a:pt x="1862" y="2427"/>
                    </a:lnTo>
                    <a:lnTo>
                      <a:pt x="1882" y="2485"/>
                    </a:lnTo>
                    <a:lnTo>
                      <a:pt x="1908" y="2539"/>
                    </a:lnTo>
                    <a:lnTo>
                      <a:pt x="1939" y="2584"/>
                    </a:lnTo>
                    <a:lnTo>
                      <a:pt x="1974" y="2626"/>
                    </a:lnTo>
                    <a:lnTo>
                      <a:pt x="2012" y="2662"/>
                    </a:lnTo>
                    <a:lnTo>
                      <a:pt x="2055" y="2695"/>
                    </a:lnTo>
                    <a:lnTo>
                      <a:pt x="2101" y="2721"/>
                    </a:lnTo>
                    <a:lnTo>
                      <a:pt x="2150" y="2742"/>
                    </a:lnTo>
                    <a:lnTo>
                      <a:pt x="2202" y="2758"/>
                    </a:lnTo>
                    <a:lnTo>
                      <a:pt x="2254" y="2767"/>
                    </a:lnTo>
                    <a:lnTo>
                      <a:pt x="2309" y="2770"/>
                    </a:lnTo>
                    <a:lnTo>
                      <a:pt x="2369" y="2766"/>
                    </a:lnTo>
                    <a:lnTo>
                      <a:pt x="2427" y="2755"/>
                    </a:lnTo>
                    <a:lnTo>
                      <a:pt x="2485" y="2735"/>
                    </a:lnTo>
                    <a:lnTo>
                      <a:pt x="2539" y="2709"/>
                    </a:lnTo>
                    <a:lnTo>
                      <a:pt x="2583" y="2679"/>
                    </a:lnTo>
                    <a:lnTo>
                      <a:pt x="2623" y="2647"/>
                    </a:lnTo>
                    <a:lnTo>
                      <a:pt x="2658" y="2609"/>
                    </a:lnTo>
                    <a:lnTo>
                      <a:pt x="2690" y="2569"/>
                    </a:lnTo>
                    <a:lnTo>
                      <a:pt x="2717" y="2525"/>
                    </a:lnTo>
                    <a:lnTo>
                      <a:pt x="2738" y="2478"/>
                    </a:lnTo>
                    <a:lnTo>
                      <a:pt x="2755" y="2427"/>
                    </a:lnTo>
                    <a:lnTo>
                      <a:pt x="2766" y="2369"/>
                    </a:lnTo>
                    <a:lnTo>
                      <a:pt x="2770" y="2307"/>
                    </a:lnTo>
                    <a:lnTo>
                      <a:pt x="2766" y="2248"/>
                    </a:lnTo>
                    <a:lnTo>
                      <a:pt x="2755" y="2190"/>
                    </a:lnTo>
                    <a:lnTo>
                      <a:pt x="2735" y="2132"/>
                    </a:lnTo>
                    <a:lnTo>
                      <a:pt x="2709" y="2078"/>
                    </a:lnTo>
                    <a:lnTo>
                      <a:pt x="2678" y="2033"/>
                    </a:lnTo>
                    <a:lnTo>
                      <a:pt x="2643" y="1991"/>
                    </a:lnTo>
                    <a:lnTo>
                      <a:pt x="2605" y="1955"/>
                    </a:lnTo>
                    <a:lnTo>
                      <a:pt x="2562" y="1922"/>
                    </a:lnTo>
                    <a:lnTo>
                      <a:pt x="2516" y="1896"/>
                    </a:lnTo>
                    <a:lnTo>
                      <a:pt x="2467" y="1875"/>
                    </a:lnTo>
                    <a:lnTo>
                      <a:pt x="2415" y="1859"/>
                    </a:lnTo>
                    <a:lnTo>
                      <a:pt x="2363" y="1850"/>
                    </a:lnTo>
                    <a:lnTo>
                      <a:pt x="2307" y="1847"/>
                    </a:lnTo>
                    <a:close/>
                    <a:moveTo>
                      <a:pt x="2462" y="701"/>
                    </a:moveTo>
                    <a:lnTo>
                      <a:pt x="2462" y="1539"/>
                    </a:lnTo>
                    <a:lnTo>
                      <a:pt x="2462" y="1547"/>
                    </a:lnTo>
                    <a:lnTo>
                      <a:pt x="2461" y="1556"/>
                    </a:lnTo>
                    <a:lnTo>
                      <a:pt x="2531" y="1574"/>
                    </a:lnTo>
                    <a:lnTo>
                      <a:pt x="2600" y="1598"/>
                    </a:lnTo>
                    <a:lnTo>
                      <a:pt x="2664" y="1629"/>
                    </a:lnTo>
                    <a:lnTo>
                      <a:pt x="2727" y="1664"/>
                    </a:lnTo>
                    <a:lnTo>
                      <a:pt x="2786" y="1705"/>
                    </a:lnTo>
                    <a:lnTo>
                      <a:pt x="2840" y="1753"/>
                    </a:lnTo>
                    <a:lnTo>
                      <a:pt x="2891" y="1805"/>
                    </a:lnTo>
                    <a:lnTo>
                      <a:pt x="2935" y="1862"/>
                    </a:lnTo>
                    <a:lnTo>
                      <a:pt x="2974" y="1924"/>
                    </a:lnTo>
                    <a:lnTo>
                      <a:pt x="3009" y="1992"/>
                    </a:lnTo>
                    <a:lnTo>
                      <a:pt x="3037" y="2062"/>
                    </a:lnTo>
                    <a:lnTo>
                      <a:pt x="3058" y="2135"/>
                    </a:lnTo>
                    <a:lnTo>
                      <a:pt x="3072" y="2208"/>
                    </a:lnTo>
                    <a:lnTo>
                      <a:pt x="3078" y="2283"/>
                    </a:lnTo>
                    <a:lnTo>
                      <a:pt x="3077" y="2357"/>
                    </a:lnTo>
                    <a:lnTo>
                      <a:pt x="3068" y="2433"/>
                    </a:lnTo>
                    <a:lnTo>
                      <a:pt x="3051" y="2507"/>
                    </a:lnTo>
                    <a:lnTo>
                      <a:pt x="3037" y="2553"/>
                    </a:lnTo>
                    <a:lnTo>
                      <a:pt x="3044" y="2556"/>
                    </a:lnTo>
                    <a:lnTo>
                      <a:pt x="3051" y="2560"/>
                    </a:lnTo>
                    <a:lnTo>
                      <a:pt x="3778" y="2979"/>
                    </a:lnTo>
                    <a:lnTo>
                      <a:pt x="3818" y="2879"/>
                    </a:lnTo>
                    <a:lnTo>
                      <a:pt x="3853" y="2777"/>
                    </a:lnTo>
                    <a:lnTo>
                      <a:pt x="3881" y="2672"/>
                    </a:lnTo>
                    <a:lnTo>
                      <a:pt x="3902" y="2567"/>
                    </a:lnTo>
                    <a:lnTo>
                      <a:pt x="3916" y="2460"/>
                    </a:lnTo>
                    <a:lnTo>
                      <a:pt x="3923" y="2352"/>
                    </a:lnTo>
                    <a:lnTo>
                      <a:pt x="3923" y="2243"/>
                    </a:lnTo>
                    <a:lnTo>
                      <a:pt x="3915" y="2135"/>
                    </a:lnTo>
                    <a:lnTo>
                      <a:pt x="3899" y="2026"/>
                    </a:lnTo>
                    <a:lnTo>
                      <a:pt x="3877" y="1918"/>
                    </a:lnTo>
                    <a:lnTo>
                      <a:pt x="3846" y="1812"/>
                    </a:lnTo>
                    <a:lnTo>
                      <a:pt x="3808" y="1705"/>
                    </a:lnTo>
                    <a:lnTo>
                      <a:pt x="3762" y="1602"/>
                    </a:lnTo>
                    <a:lnTo>
                      <a:pt x="3708" y="1501"/>
                    </a:lnTo>
                    <a:lnTo>
                      <a:pt x="3649" y="1406"/>
                    </a:lnTo>
                    <a:lnTo>
                      <a:pt x="3583" y="1317"/>
                    </a:lnTo>
                    <a:lnTo>
                      <a:pt x="3513" y="1231"/>
                    </a:lnTo>
                    <a:lnTo>
                      <a:pt x="3438" y="1153"/>
                    </a:lnTo>
                    <a:lnTo>
                      <a:pt x="3356" y="1079"/>
                    </a:lnTo>
                    <a:lnTo>
                      <a:pt x="3270" y="1012"/>
                    </a:lnTo>
                    <a:lnTo>
                      <a:pt x="3180" y="950"/>
                    </a:lnTo>
                    <a:lnTo>
                      <a:pt x="3086" y="894"/>
                    </a:lnTo>
                    <a:lnTo>
                      <a:pt x="2990" y="845"/>
                    </a:lnTo>
                    <a:lnTo>
                      <a:pt x="2889" y="802"/>
                    </a:lnTo>
                    <a:lnTo>
                      <a:pt x="2786" y="765"/>
                    </a:lnTo>
                    <a:lnTo>
                      <a:pt x="2681" y="737"/>
                    </a:lnTo>
                    <a:lnTo>
                      <a:pt x="2573" y="715"/>
                    </a:lnTo>
                    <a:lnTo>
                      <a:pt x="2462" y="701"/>
                    </a:lnTo>
                    <a:close/>
                    <a:moveTo>
                      <a:pt x="2155" y="701"/>
                    </a:moveTo>
                    <a:lnTo>
                      <a:pt x="2057" y="712"/>
                    </a:lnTo>
                    <a:lnTo>
                      <a:pt x="1960" y="730"/>
                    </a:lnTo>
                    <a:lnTo>
                      <a:pt x="1865" y="756"/>
                    </a:lnTo>
                    <a:lnTo>
                      <a:pt x="1770" y="785"/>
                    </a:lnTo>
                    <a:lnTo>
                      <a:pt x="1678" y="821"/>
                    </a:lnTo>
                    <a:lnTo>
                      <a:pt x="1588" y="862"/>
                    </a:lnTo>
                    <a:lnTo>
                      <a:pt x="1501" y="909"/>
                    </a:lnTo>
                    <a:lnTo>
                      <a:pt x="1409" y="967"/>
                    </a:lnTo>
                    <a:lnTo>
                      <a:pt x="1322" y="1028"/>
                    </a:lnTo>
                    <a:lnTo>
                      <a:pt x="1240" y="1097"/>
                    </a:lnTo>
                    <a:lnTo>
                      <a:pt x="1163" y="1168"/>
                    </a:lnTo>
                    <a:lnTo>
                      <a:pt x="1093" y="1244"/>
                    </a:lnTo>
                    <a:lnTo>
                      <a:pt x="1027" y="1325"/>
                    </a:lnTo>
                    <a:lnTo>
                      <a:pt x="967" y="1409"/>
                    </a:lnTo>
                    <a:lnTo>
                      <a:pt x="912" y="1496"/>
                    </a:lnTo>
                    <a:lnTo>
                      <a:pt x="865" y="1585"/>
                    </a:lnTo>
                    <a:lnTo>
                      <a:pt x="821" y="1678"/>
                    </a:lnTo>
                    <a:lnTo>
                      <a:pt x="785" y="1773"/>
                    </a:lnTo>
                    <a:lnTo>
                      <a:pt x="754" y="1869"/>
                    </a:lnTo>
                    <a:lnTo>
                      <a:pt x="730" y="1969"/>
                    </a:lnTo>
                    <a:lnTo>
                      <a:pt x="712" y="2068"/>
                    </a:lnTo>
                    <a:lnTo>
                      <a:pt x="700" y="2170"/>
                    </a:lnTo>
                    <a:lnTo>
                      <a:pt x="694" y="2271"/>
                    </a:lnTo>
                    <a:lnTo>
                      <a:pt x="694" y="2373"/>
                    </a:lnTo>
                    <a:lnTo>
                      <a:pt x="702" y="2476"/>
                    </a:lnTo>
                    <a:lnTo>
                      <a:pt x="715" y="2579"/>
                    </a:lnTo>
                    <a:lnTo>
                      <a:pt x="736" y="2681"/>
                    </a:lnTo>
                    <a:lnTo>
                      <a:pt x="764" y="2781"/>
                    </a:lnTo>
                    <a:lnTo>
                      <a:pt x="797" y="2881"/>
                    </a:lnTo>
                    <a:lnTo>
                      <a:pt x="838" y="2979"/>
                    </a:lnTo>
                    <a:lnTo>
                      <a:pt x="1566" y="2560"/>
                    </a:lnTo>
                    <a:lnTo>
                      <a:pt x="1573" y="2556"/>
                    </a:lnTo>
                    <a:lnTo>
                      <a:pt x="1578" y="2553"/>
                    </a:lnTo>
                    <a:lnTo>
                      <a:pt x="1559" y="2482"/>
                    </a:lnTo>
                    <a:lnTo>
                      <a:pt x="1545" y="2408"/>
                    </a:lnTo>
                    <a:lnTo>
                      <a:pt x="1539" y="2334"/>
                    </a:lnTo>
                    <a:lnTo>
                      <a:pt x="1540" y="2260"/>
                    </a:lnTo>
                    <a:lnTo>
                      <a:pt x="1549" y="2184"/>
                    </a:lnTo>
                    <a:lnTo>
                      <a:pt x="1566" y="2110"/>
                    </a:lnTo>
                    <a:lnTo>
                      <a:pt x="1589" y="2037"/>
                    </a:lnTo>
                    <a:lnTo>
                      <a:pt x="1619" y="1967"/>
                    </a:lnTo>
                    <a:lnTo>
                      <a:pt x="1655" y="1901"/>
                    </a:lnTo>
                    <a:lnTo>
                      <a:pt x="1698" y="1840"/>
                    </a:lnTo>
                    <a:lnTo>
                      <a:pt x="1746" y="1782"/>
                    </a:lnTo>
                    <a:lnTo>
                      <a:pt x="1801" y="1731"/>
                    </a:lnTo>
                    <a:lnTo>
                      <a:pt x="1859" y="1683"/>
                    </a:lnTo>
                    <a:lnTo>
                      <a:pt x="1924" y="1643"/>
                    </a:lnTo>
                    <a:lnTo>
                      <a:pt x="1980" y="1613"/>
                    </a:lnTo>
                    <a:lnTo>
                      <a:pt x="2037" y="1589"/>
                    </a:lnTo>
                    <a:lnTo>
                      <a:pt x="2096" y="1571"/>
                    </a:lnTo>
                    <a:lnTo>
                      <a:pt x="2156" y="1556"/>
                    </a:lnTo>
                    <a:lnTo>
                      <a:pt x="2155" y="1547"/>
                    </a:lnTo>
                    <a:lnTo>
                      <a:pt x="2155" y="1539"/>
                    </a:lnTo>
                    <a:lnTo>
                      <a:pt x="2155" y="701"/>
                    </a:lnTo>
                    <a:close/>
                    <a:moveTo>
                      <a:pt x="2309" y="0"/>
                    </a:moveTo>
                    <a:lnTo>
                      <a:pt x="2332" y="4"/>
                    </a:lnTo>
                    <a:lnTo>
                      <a:pt x="2353" y="15"/>
                    </a:lnTo>
                    <a:lnTo>
                      <a:pt x="2370" y="32"/>
                    </a:lnTo>
                    <a:lnTo>
                      <a:pt x="2381" y="53"/>
                    </a:lnTo>
                    <a:lnTo>
                      <a:pt x="2385" y="77"/>
                    </a:lnTo>
                    <a:lnTo>
                      <a:pt x="2385" y="376"/>
                    </a:lnTo>
                    <a:lnTo>
                      <a:pt x="2394" y="382"/>
                    </a:lnTo>
                    <a:lnTo>
                      <a:pt x="2402" y="388"/>
                    </a:lnTo>
                    <a:lnTo>
                      <a:pt x="2513" y="396"/>
                    </a:lnTo>
                    <a:lnTo>
                      <a:pt x="2623" y="411"/>
                    </a:lnTo>
                    <a:lnTo>
                      <a:pt x="2732" y="432"/>
                    </a:lnTo>
                    <a:lnTo>
                      <a:pt x="2732" y="431"/>
                    </a:lnTo>
                    <a:lnTo>
                      <a:pt x="2812" y="133"/>
                    </a:lnTo>
                    <a:lnTo>
                      <a:pt x="2819" y="115"/>
                    </a:lnTo>
                    <a:lnTo>
                      <a:pt x="2832" y="98"/>
                    </a:lnTo>
                    <a:lnTo>
                      <a:pt x="2847" y="87"/>
                    </a:lnTo>
                    <a:lnTo>
                      <a:pt x="2865" y="78"/>
                    </a:lnTo>
                    <a:lnTo>
                      <a:pt x="2886" y="77"/>
                    </a:lnTo>
                    <a:lnTo>
                      <a:pt x="2906" y="78"/>
                    </a:lnTo>
                    <a:lnTo>
                      <a:pt x="2925" y="87"/>
                    </a:lnTo>
                    <a:lnTo>
                      <a:pt x="2941" y="99"/>
                    </a:lnTo>
                    <a:lnTo>
                      <a:pt x="2952" y="115"/>
                    </a:lnTo>
                    <a:lnTo>
                      <a:pt x="2960" y="133"/>
                    </a:lnTo>
                    <a:lnTo>
                      <a:pt x="2963" y="153"/>
                    </a:lnTo>
                    <a:lnTo>
                      <a:pt x="2960" y="173"/>
                    </a:lnTo>
                    <a:lnTo>
                      <a:pt x="2881" y="470"/>
                    </a:lnTo>
                    <a:lnTo>
                      <a:pt x="2881" y="471"/>
                    </a:lnTo>
                    <a:lnTo>
                      <a:pt x="2879" y="473"/>
                    </a:lnTo>
                    <a:lnTo>
                      <a:pt x="2990" y="511"/>
                    </a:lnTo>
                    <a:lnTo>
                      <a:pt x="3098" y="555"/>
                    </a:lnTo>
                    <a:lnTo>
                      <a:pt x="3203" y="606"/>
                    </a:lnTo>
                    <a:lnTo>
                      <a:pt x="3204" y="606"/>
                    </a:lnTo>
                    <a:lnTo>
                      <a:pt x="3204" y="604"/>
                    </a:lnTo>
                    <a:lnTo>
                      <a:pt x="3358" y="337"/>
                    </a:lnTo>
                    <a:lnTo>
                      <a:pt x="3370" y="320"/>
                    </a:lnTo>
                    <a:lnTo>
                      <a:pt x="3386" y="309"/>
                    </a:lnTo>
                    <a:lnTo>
                      <a:pt x="3404" y="302"/>
                    </a:lnTo>
                    <a:lnTo>
                      <a:pt x="3424" y="299"/>
                    </a:lnTo>
                    <a:lnTo>
                      <a:pt x="3443" y="301"/>
                    </a:lnTo>
                    <a:lnTo>
                      <a:pt x="3463" y="309"/>
                    </a:lnTo>
                    <a:lnTo>
                      <a:pt x="3480" y="322"/>
                    </a:lnTo>
                    <a:lnTo>
                      <a:pt x="3491" y="337"/>
                    </a:lnTo>
                    <a:lnTo>
                      <a:pt x="3499" y="357"/>
                    </a:lnTo>
                    <a:lnTo>
                      <a:pt x="3502" y="375"/>
                    </a:lnTo>
                    <a:lnTo>
                      <a:pt x="3499" y="396"/>
                    </a:lnTo>
                    <a:lnTo>
                      <a:pt x="3491" y="414"/>
                    </a:lnTo>
                    <a:lnTo>
                      <a:pt x="3337" y="681"/>
                    </a:lnTo>
                    <a:lnTo>
                      <a:pt x="3337" y="681"/>
                    </a:lnTo>
                    <a:lnTo>
                      <a:pt x="3335" y="683"/>
                    </a:lnTo>
                    <a:lnTo>
                      <a:pt x="3432" y="747"/>
                    </a:lnTo>
                    <a:lnTo>
                      <a:pt x="3524" y="818"/>
                    </a:lnTo>
                    <a:lnTo>
                      <a:pt x="3612" y="895"/>
                    </a:lnTo>
                    <a:lnTo>
                      <a:pt x="3614" y="894"/>
                    </a:lnTo>
                    <a:lnTo>
                      <a:pt x="3614" y="894"/>
                    </a:lnTo>
                    <a:lnTo>
                      <a:pt x="3832" y="676"/>
                    </a:lnTo>
                    <a:lnTo>
                      <a:pt x="3849" y="663"/>
                    </a:lnTo>
                    <a:lnTo>
                      <a:pt x="3867" y="656"/>
                    </a:lnTo>
                    <a:lnTo>
                      <a:pt x="3887" y="653"/>
                    </a:lnTo>
                    <a:lnTo>
                      <a:pt x="3906" y="656"/>
                    </a:lnTo>
                    <a:lnTo>
                      <a:pt x="3924" y="663"/>
                    </a:lnTo>
                    <a:lnTo>
                      <a:pt x="3941" y="676"/>
                    </a:lnTo>
                    <a:lnTo>
                      <a:pt x="3954" y="693"/>
                    </a:lnTo>
                    <a:lnTo>
                      <a:pt x="3961" y="711"/>
                    </a:lnTo>
                    <a:lnTo>
                      <a:pt x="3964" y="730"/>
                    </a:lnTo>
                    <a:lnTo>
                      <a:pt x="3961" y="750"/>
                    </a:lnTo>
                    <a:lnTo>
                      <a:pt x="3954" y="768"/>
                    </a:lnTo>
                    <a:lnTo>
                      <a:pt x="3941" y="785"/>
                    </a:lnTo>
                    <a:lnTo>
                      <a:pt x="3723" y="1003"/>
                    </a:lnTo>
                    <a:lnTo>
                      <a:pt x="3723" y="1003"/>
                    </a:lnTo>
                    <a:lnTo>
                      <a:pt x="3722" y="1003"/>
                    </a:lnTo>
                    <a:lnTo>
                      <a:pt x="3797" y="1091"/>
                    </a:lnTo>
                    <a:lnTo>
                      <a:pt x="3868" y="1184"/>
                    </a:lnTo>
                    <a:lnTo>
                      <a:pt x="3934" y="1282"/>
                    </a:lnTo>
                    <a:lnTo>
                      <a:pt x="3934" y="1280"/>
                    </a:lnTo>
                    <a:lnTo>
                      <a:pt x="3936" y="1280"/>
                    </a:lnTo>
                    <a:lnTo>
                      <a:pt x="4203" y="1126"/>
                    </a:lnTo>
                    <a:lnTo>
                      <a:pt x="4221" y="1118"/>
                    </a:lnTo>
                    <a:lnTo>
                      <a:pt x="4241" y="1115"/>
                    </a:lnTo>
                    <a:lnTo>
                      <a:pt x="4260" y="1118"/>
                    </a:lnTo>
                    <a:lnTo>
                      <a:pt x="4278" y="1126"/>
                    </a:lnTo>
                    <a:lnTo>
                      <a:pt x="4295" y="1137"/>
                    </a:lnTo>
                    <a:lnTo>
                      <a:pt x="4308" y="1154"/>
                    </a:lnTo>
                    <a:lnTo>
                      <a:pt x="4316" y="1174"/>
                    </a:lnTo>
                    <a:lnTo>
                      <a:pt x="4318" y="1193"/>
                    </a:lnTo>
                    <a:lnTo>
                      <a:pt x="4315" y="1213"/>
                    </a:lnTo>
                    <a:lnTo>
                      <a:pt x="4308" y="1231"/>
                    </a:lnTo>
                    <a:lnTo>
                      <a:pt x="4297" y="1247"/>
                    </a:lnTo>
                    <a:lnTo>
                      <a:pt x="4280" y="1259"/>
                    </a:lnTo>
                    <a:lnTo>
                      <a:pt x="4013" y="1413"/>
                    </a:lnTo>
                    <a:lnTo>
                      <a:pt x="4013" y="1413"/>
                    </a:lnTo>
                    <a:lnTo>
                      <a:pt x="4011" y="1414"/>
                    </a:lnTo>
                    <a:lnTo>
                      <a:pt x="4063" y="1519"/>
                    </a:lnTo>
                    <a:lnTo>
                      <a:pt x="4108" y="1629"/>
                    </a:lnTo>
                    <a:lnTo>
                      <a:pt x="4146" y="1738"/>
                    </a:lnTo>
                    <a:lnTo>
                      <a:pt x="4146" y="1736"/>
                    </a:lnTo>
                    <a:lnTo>
                      <a:pt x="4147" y="1736"/>
                    </a:lnTo>
                    <a:lnTo>
                      <a:pt x="4444" y="1657"/>
                    </a:lnTo>
                    <a:lnTo>
                      <a:pt x="4464" y="1654"/>
                    </a:lnTo>
                    <a:lnTo>
                      <a:pt x="4484" y="1657"/>
                    </a:lnTo>
                    <a:lnTo>
                      <a:pt x="4502" y="1665"/>
                    </a:lnTo>
                    <a:lnTo>
                      <a:pt x="4518" y="1676"/>
                    </a:lnTo>
                    <a:lnTo>
                      <a:pt x="4530" y="1692"/>
                    </a:lnTo>
                    <a:lnTo>
                      <a:pt x="4539" y="1711"/>
                    </a:lnTo>
                    <a:lnTo>
                      <a:pt x="4541" y="1732"/>
                    </a:lnTo>
                    <a:lnTo>
                      <a:pt x="4539" y="1752"/>
                    </a:lnTo>
                    <a:lnTo>
                      <a:pt x="4530" y="1770"/>
                    </a:lnTo>
                    <a:lnTo>
                      <a:pt x="4519" y="1785"/>
                    </a:lnTo>
                    <a:lnTo>
                      <a:pt x="4504" y="1798"/>
                    </a:lnTo>
                    <a:lnTo>
                      <a:pt x="4484" y="1805"/>
                    </a:lnTo>
                    <a:lnTo>
                      <a:pt x="4186" y="1885"/>
                    </a:lnTo>
                    <a:lnTo>
                      <a:pt x="4186" y="1885"/>
                    </a:lnTo>
                    <a:lnTo>
                      <a:pt x="4208" y="2001"/>
                    </a:lnTo>
                    <a:lnTo>
                      <a:pt x="4222" y="2115"/>
                    </a:lnTo>
                    <a:lnTo>
                      <a:pt x="4231" y="2232"/>
                    </a:lnTo>
                    <a:lnTo>
                      <a:pt x="4231" y="2232"/>
                    </a:lnTo>
                    <a:lnTo>
                      <a:pt x="4232" y="2232"/>
                    </a:lnTo>
                    <a:lnTo>
                      <a:pt x="4540" y="2232"/>
                    </a:lnTo>
                    <a:lnTo>
                      <a:pt x="4564" y="2236"/>
                    </a:lnTo>
                    <a:lnTo>
                      <a:pt x="4585" y="2247"/>
                    </a:lnTo>
                    <a:lnTo>
                      <a:pt x="4602" y="2264"/>
                    </a:lnTo>
                    <a:lnTo>
                      <a:pt x="4613" y="2285"/>
                    </a:lnTo>
                    <a:lnTo>
                      <a:pt x="4617" y="2309"/>
                    </a:lnTo>
                    <a:lnTo>
                      <a:pt x="4613" y="2332"/>
                    </a:lnTo>
                    <a:lnTo>
                      <a:pt x="4602" y="2353"/>
                    </a:lnTo>
                    <a:lnTo>
                      <a:pt x="4585" y="2370"/>
                    </a:lnTo>
                    <a:lnTo>
                      <a:pt x="4564" y="2381"/>
                    </a:lnTo>
                    <a:lnTo>
                      <a:pt x="4540" y="2385"/>
                    </a:lnTo>
                    <a:lnTo>
                      <a:pt x="4232" y="2385"/>
                    </a:lnTo>
                    <a:lnTo>
                      <a:pt x="4231" y="2385"/>
                    </a:lnTo>
                    <a:lnTo>
                      <a:pt x="4231" y="2385"/>
                    </a:lnTo>
                    <a:lnTo>
                      <a:pt x="4222" y="2502"/>
                    </a:lnTo>
                    <a:lnTo>
                      <a:pt x="4207" y="2618"/>
                    </a:lnTo>
                    <a:lnTo>
                      <a:pt x="4185" y="2732"/>
                    </a:lnTo>
                    <a:lnTo>
                      <a:pt x="4186" y="2732"/>
                    </a:lnTo>
                    <a:lnTo>
                      <a:pt x="4484" y="2812"/>
                    </a:lnTo>
                    <a:lnTo>
                      <a:pt x="4504" y="2819"/>
                    </a:lnTo>
                    <a:lnTo>
                      <a:pt x="4519" y="2832"/>
                    </a:lnTo>
                    <a:lnTo>
                      <a:pt x="4530" y="2847"/>
                    </a:lnTo>
                    <a:lnTo>
                      <a:pt x="4539" y="2865"/>
                    </a:lnTo>
                    <a:lnTo>
                      <a:pt x="4541" y="2885"/>
                    </a:lnTo>
                    <a:lnTo>
                      <a:pt x="4539" y="2906"/>
                    </a:lnTo>
                    <a:lnTo>
                      <a:pt x="4530" y="2925"/>
                    </a:lnTo>
                    <a:lnTo>
                      <a:pt x="4518" y="2941"/>
                    </a:lnTo>
                    <a:lnTo>
                      <a:pt x="4502" y="2953"/>
                    </a:lnTo>
                    <a:lnTo>
                      <a:pt x="4484" y="2960"/>
                    </a:lnTo>
                    <a:lnTo>
                      <a:pt x="4464" y="2963"/>
                    </a:lnTo>
                    <a:lnTo>
                      <a:pt x="4455" y="2962"/>
                    </a:lnTo>
                    <a:lnTo>
                      <a:pt x="4444" y="2960"/>
                    </a:lnTo>
                    <a:lnTo>
                      <a:pt x="4147" y="2881"/>
                    </a:lnTo>
                    <a:lnTo>
                      <a:pt x="4146" y="2881"/>
                    </a:lnTo>
                    <a:lnTo>
                      <a:pt x="4146" y="2879"/>
                    </a:lnTo>
                    <a:lnTo>
                      <a:pt x="4108" y="2990"/>
                    </a:lnTo>
                    <a:lnTo>
                      <a:pt x="4063" y="3098"/>
                    </a:lnTo>
                    <a:lnTo>
                      <a:pt x="4011" y="3203"/>
                    </a:lnTo>
                    <a:lnTo>
                      <a:pt x="4013" y="3204"/>
                    </a:lnTo>
                    <a:lnTo>
                      <a:pt x="4280" y="3358"/>
                    </a:lnTo>
                    <a:lnTo>
                      <a:pt x="4297" y="3370"/>
                    </a:lnTo>
                    <a:lnTo>
                      <a:pt x="4308" y="3386"/>
                    </a:lnTo>
                    <a:lnTo>
                      <a:pt x="4316" y="3404"/>
                    </a:lnTo>
                    <a:lnTo>
                      <a:pt x="4318" y="3424"/>
                    </a:lnTo>
                    <a:lnTo>
                      <a:pt x="4316" y="3443"/>
                    </a:lnTo>
                    <a:lnTo>
                      <a:pt x="4308" y="3463"/>
                    </a:lnTo>
                    <a:lnTo>
                      <a:pt x="4295" y="3480"/>
                    </a:lnTo>
                    <a:lnTo>
                      <a:pt x="4278" y="3491"/>
                    </a:lnTo>
                    <a:lnTo>
                      <a:pt x="4260" y="3499"/>
                    </a:lnTo>
                    <a:lnTo>
                      <a:pt x="4241" y="3501"/>
                    </a:lnTo>
                    <a:lnTo>
                      <a:pt x="4221" y="3499"/>
                    </a:lnTo>
                    <a:lnTo>
                      <a:pt x="4203" y="3491"/>
                    </a:lnTo>
                    <a:lnTo>
                      <a:pt x="3936" y="3337"/>
                    </a:lnTo>
                    <a:lnTo>
                      <a:pt x="3936" y="3337"/>
                    </a:lnTo>
                    <a:lnTo>
                      <a:pt x="3936" y="3335"/>
                    </a:lnTo>
                    <a:lnTo>
                      <a:pt x="3870" y="3432"/>
                    </a:lnTo>
                    <a:lnTo>
                      <a:pt x="3800" y="3526"/>
                    </a:lnTo>
                    <a:lnTo>
                      <a:pt x="3723" y="3614"/>
                    </a:lnTo>
                    <a:lnTo>
                      <a:pt x="3723" y="3614"/>
                    </a:lnTo>
                    <a:lnTo>
                      <a:pt x="3723" y="3614"/>
                    </a:lnTo>
                    <a:lnTo>
                      <a:pt x="3941" y="3832"/>
                    </a:lnTo>
                    <a:lnTo>
                      <a:pt x="3954" y="3849"/>
                    </a:lnTo>
                    <a:lnTo>
                      <a:pt x="3961" y="3867"/>
                    </a:lnTo>
                    <a:lnTo>
                      <a:pt x="3964" y="3887"/>
                    </a:lnTo>
                    <a:lnTo>
                      <a:pt x="3961" y="3906"/>
                    </a:lnTo>
                    <a:lnTo>
                      <a:pt x="3954" y="3924"/>
                    </a:lnTo>
                    <a:lnTo>
                      <a:pt x="3941" y="3941"/>
                    </a:lnTo>
                    <a:lnTo>
                      <a:pt x="3924" y="3954"/>
                    </a:lnTo>
                    <a:lnTo>
                      <a:pt x="3906" y="3961"/>
                    </a:lnTo>
                    <a:lnTo>
                      <a:pt x="3887" y="3964"/>
                    </a:lnTo>
                    <a:lnTo>
                      <a:pt x="3867" y="3961"/>
                    </a:lnTo>
                    <a:lnTo>
                      <a:pt x="3849" y="3954"/>
                    </a:lnTo>
                    <a:lnTo>
                      <a:pt x="3832" y="3941"/>
                    </a:lnTo>
                    <a:lnTo>
                      <a:pt x="3614" y="3723"/>
                    </a:lnTo>
                    <a:lnTo>
                      <a:pt x="3614" y="3722"/>
                    </a:lnTo>
                    <a:lnTo>
                      <a:pt x="3526" y="3797"/>
                    </a:lnTo>
                    <a:lnTo>
                      <a:pt x="3433" y="3868"/>
                    </a:lnTo>
                    <a:lnTo>
                      <a:pt x="3335" y="3934"/>
                    </a:lnTo>
                    <a:lnTo>
                      <a:pt x="3337" y="3936"/>
                    </a:lnTo>
                    <a:lnTo>
                      <a:pt x="3337" y="3936"/>
                    </a:lnTo>
                    <a:lnTo>
                      <a:pt x="3491" y="4203"/>
                    </a:lnTo>
                    <a:lnTo>
                      <a:pt x="3499" y="4221"/>
                    </a:lnTo>
                    <a:lnTo>
                      <a:pt x="3502" y="4242"/>
                    </a:lnTo>
                    <a:lnTo>
                      <a:pt x="3499" y="4260"/>
                    </a:lnTo>
                    <a:lnTo>
                      <a:pt x="3491" y="4280"/>
                    </a:lnTo>
                    <a:lnTo>
                      <a:pt x="3480" y="4295"/>
                    </a:lnTo>
                    <a:lnTo>
                      <a:pt x="3463" y="4308"/>
                    </a:lnTo>
                    <a:lnTo>
                      <a:pt x="3445" y="4315"/>
                    </a:lnTo>
                    <a:lnTo>
                      <a:pt x="3425" y="4318"/>
                    </a:lnTo>
                    <a:lnTo>
                      <a:pt x="3405" y="4315"/>
                    </a:lnTo>
                    <a:lnTo>
                      <a:pt x="3387" y="4308"/>
                    </a:lnTo>
                    <a:lnTo>
                      <a:pt x="3370" y="4295"/>
                    </a:lnTo>
                    <a:lnTo>
                      <a:pt x="3358" y="4280"/>
                    </a:lnTo>
                    <a:lnTo>
                      <a:pt x="3204" y="4013"/>
                    </a:lnTo>
                    <a:lnTo>
                      <a:pt x="3203" y="4011"/>
                    </a:lnTo>
                    <a:lnTo>
                      <a:pt x="3098" y="4063"/>
                    </a:lnTo>
                    <a:lnTo>
                      <a:pt x="2988" y="4108"/>
                    </a:lnTo>
                    <a:lnTo>
                      <a:pt x="2879" y="4146"/>
                    </a:lnTo>
                    <a:lnTo>
                      <a:pt x="2881" y="4146"/>
                    </a:lnTo>
                    <a:lnTo>
                      <a:pt x="2881" y="4147"/>
                    </a:lnTo>
                    <a:lnTo>
                      <a:pt x="2960" y="4444"/>
                    </a:lnTo>
                    <a:lnTo>
                      <a:pt x="2963" y="4464"/>
                    </a:lnTo>
                    <a:lnTo>
                      <a:pt x="2960" y="4484"/>
                    </a:lnTo>
                    <a:lnTo>
                      <a:pt x="2953" y="4502"/>
                    </a:lnTo>
                    <a:lnTo>
                      <a:pt x="2941" y="4518"/>
                    </a:lnTo>
                    <a:lnTo>
                      <a:pt x="2925" y="4530"/>
                    </a:lnTo>
                    <a:lnTo>
                      <a:pt x="2906" y="4539"/>
                    </a:lnTo>
                    <a:lnTo>
                      <a:pt x="2896" y="4540"/>
                    </a:lnTo>
                    <a:lnTo>
                      <a:pt x="2886" y="4540"/>
                    </a:lnTo>
                    <a:lnTo>
                      <a:pt x="2867" y="4539"/>
                    </a:lnTo>
                    <a:lnTo>
                      <a:pt x="2849" y="4530"/>
                    </a:lnTo>
                    <a:lnTo>
                      <a:pt x="2832" y="4519"/>
                    </a:lnTo>
                    <a:lnTo>
                      <a:pt x="2821" y="4504"/>
                    </a:lnTo>
                    <a:lnTo>
                      <a:pt x="2812" y="4484"/>
                    </a:lnTo>
                    <a:lnTo>
                      <a:pt x="2732" y="4186"/>
                    </a:lnTo>
                    <a:lnTo>
                      <a:pt x="2732" y="4186"/>
                    </a:lnTo>
                    <a:lnTo>
                      <a:pt x="2732" y="4185"/>
                    </a:lnTo>
                    <a:lnTo>
                      <a:pt x="2616" y="4207"/>
                    </a:lnTo>
                    <a:lnTo>
                      <a:pt x="2502" y="4222"/>
                    </a:lnTo>
                    <a:lnTo>
                      <a:pt x="2385" y="4229"/>
                    </a:lnTo>
                    <a:lnTo>
                      <a:pt x="2385" y="4231"/>
                    </a:lnTo>
                    <a:lnTo>
                      <a:pt x="2385" y="4232"/>
                    </a:lnTo>
                    <a:lnTo>
                      <a:pt x="2385" y="4540"/>
                    </a:lnTo>
                    <a:lnTo>
                      <a:pt x="2381" y="4564"/>
                    </a:lnTo>
                    <a:lnTo>
                      <a:pt x="2370" y="4585"/>
                    </a:lnTo>
                    <a:lnTo>
                      <a:pt x="2353" y="4602"/>
                    </a:lnTo>
                    <a:lnTo>
                      <a:pt x="2332" y="4613"/>
                    </a:lnTo>
                    <a:lnTo>
                      <a:pt x="2309" y="4617"/>
                    </a:lnTo>
                    <a:lnTo>
                      <a:pt x="2285" y="4613"/>
                    </a:lnTo>
                    <a:lnTo>
                      <a:pt x="2264" y="4602"/>
                    </a:lnTo>
                    <a:lnTo>
                      <a:pt x="2247" y="4585"/>
                    </a:lnTo>
                    <a:lnTo>
                      <a:pt x="2236" y="4564"/>
                    </a:lnTo>
                    <a:lnTo>
                      <a:pt x="2232" y="4540"/>
                    </a:lnTo>
                    <a:lnTo>
                      <a:pt x="2232" y="4232"/>
                    </a:lnTo>
                    <a:lnTo>
                      <a:pt x="2232" y="4229"/>
                    </a:lnTo>
                    <a:lnTo>
                      <a:pt x="2115" y="4221"/>
                    </a:lnTo>
                    <a:lnTo>
                      <a:pt x="1999" y="4206"/>
                    </a:lnTo>
                    <a:lnTo>
                      <a:pt x="1885" y="4185"/>
                    </a:lnTo>
                    <a:lnTo>
                      <a:pt x="1885" y="4185"/>
                    </a:lnTo>
                    <a:lnTo>
                      <a:pt x="1885" y="4186"/>
                    </a:lnTo>
                    <a:lnTo>
                      <a:pt x="1805" y="4484"/>
                    </a:lnTo>
                    <a:lnTo>
                      <a:pt x="1798" y="4504"/>
                    </a:lnTo>
                    <a:lnTo>
                      <a:pt x="1785" y="4519"/>
                    </a:lnTo>
                    <a:lnTo>
                      <a:pt x="1770" y="4530"/>
                    </a:lnTo>
                    <a:lnTo>
                      <a:pt x="1752" y="4539"/>
                    </a:lnTo>
                    <a:lnTo>
                      <a:pt x="1731" y="4540"/>
                    </a:lnTo>
                    <a:lnTo>
                      <a:pt x="1721" y="4540"/>
                    </a:lnTo>
                    <a:lnTo>
                      <a:pt x="1711" y="4539"/>
                    </a:lnTo>
                    <a:lnTo>
                      <a:pt x="1692" y="4530"/>
                    </a:lnTo>
                    <a:lnTo>
                      <a:pt x="1676" y="4518"/>
                    </a:lnTo>
                    <a:lnTo>
                      <a:pt x="1665" y="4502"/>
                    </a:lnTo>
                    <a:lnTo>
                      <a:pt x="1657" y="4484"/>
                    </a:lnTo>
                    <a:lnTo>
                      <a:pt x="1654" y="4464"/>
                    </a:lnTo>
                    <a:lnTo>
                      <a:pt x="1657" y="4444"/>
                    </a:lnTo>
                    <a:lnTo>
                      <a:pt x="1736" y="4147"/>
                    </a:lnTo>
                    <a:lnTo>
                      <a:pt x="1736" y="4146"/>
                    </a:lnTo>
                    <a:lnTo>
                      <a:pt x="1738" y="4144"/>
                    </a:lnTo>
                    <a:lnTo>
                      <a:pt x="1627" y="4106"/>
                    </a:lnTo>
                    <a:lnTo>
                      <a:pt x="1519" y="4062"/>
                    </a:lnTo>
                    <a:lnTo>
                      <a:pt x="1414" y="4011"/>
                    </a:lnTo>
                    <a:lnTo>
                      <a:pt x="1414" y="4011"/>
                    </a:lnTo>
                    <a:lnTo>
                      <a:pt x="1413" y="4013"/>
                    </a:lnTo>
                    <a:lnTo>
                      <a:pt x="1259" y="4280"/>
                    </a:lnTo>
                    <a:lnTo>
                      <a:pt x="1247" y="4295"/>
                    </a:lnTo>
                    <a:lnTo>
                      <a:pt x="1231" y="4308"/>
                    </a:lnTo>
                    <a:lnTo>
                      <a:pt x="1212" y="4315"/>
                    </a:lnTo>
                    <a:lnTo>
                      <a:pt x="1192" y="4318"/>
                    </a:lnTo>
                    <a:lnTo>
                      <a:pt x="1174" y="4315"/>
                    </a:lnTo>
                    <a:lnTo>
                      <a:pt x="1154" y="4308"/>
                    </a:lnTo>
                    <a:lnTo>
                      <a:pt x="1137" y="4295"/>
                    </a:lnTo>
                    <a:lnTo>
                      <a:pt x="1126" y="4280"/>
                    </a:lnTo>
                    <a:lnTo>
                      <a:pt x="1118" y="4260"/>
                    </a:lnTo>
                    <a:lnTo>
                      <a:pt x="1116" y="4242"/>
                    </a:lnTo>
                    <a:lnTo>
                      <a:pt x="1118" y="4221"/>
                    </a:lnTo>
                    <a:lnTo>
                      <a:pt x="1126" y="4203"/>
                    </a:lnTo>
                    <a:lnTo>
                      <a:pt x="1280" y="3936"/>
                    </a:lnTo>
                    <a:lnTo>
                      <a:pt x="1280" y="3936"/>
                    </a:lnTo>
                    <a:lnTo>
                      <a:pt x="1282" y="3934"/>
                    </a:lnTo>
                    <a:lnTo>
                      <a:pt x="1185" y="3870"/>
                    </a:lnTo>
                    <a:lnTo>
                      <a:pt x="1093" y="3799"/>
                    </a:lnTo>
                    <a:lnTo>
                      <a:pt x="1005" y="3722"/>
                    </a:lnTo>
                    <a:lnTo>
                      <a:pt x="1003" y="3723"/>
                    </a:lnTo>
                    <a:lnTo>
                      <a:pt x="1003" y="3723"/>
                    </a:lnTo>
                    <a:lnTo>
                      <a:pt x="785" y="3941"/>
                    </a:lnTo>
                    <a:lnTo>
                      <a:pt x="768" y="3954"/>
                    </a:lnTo>
                    <a:lnTo>
                      <a:pt x="750" y="3961"/>
                    </a:lnTo>
                    <a:lnTo>
                      <a:pt x="730" y="3964"/>
                    </a:lnTo>
                    <a:lnTo>
                      <a:pt x="711" y="3961"/>
                    </a:lnTo>
                    <a:lnTo>
                      <a:pt x="693" y="3954"/>
                    </a:lnTo>
                    <a:lnTo>
                      <a:pt x="676" y="3941"/>
                    </a:lnTo>
                    <a:lnTo>
                      <a:pt x="663" y="3924"/>
                    </a:lnTo>
                    <a:lnTo>
                      <a:pt x="656" y="3906"/>
                    </a:lnTo>
                    <a:lnTo>
                      <a:pt x="653" y="3887"/>
                    </a:lnTo>
                    <a:lnTo>
                      <a:pt x="656" y="3867"/>
                    </a:lnTo>
                    <a:lnTo>
                      <a:pt x="663" y="3849"/>
                    </a:lnTo>
                    <a:lnTo>
                      <a:pt x="676" y="3832"/>
                    </a:lnTo>
                    <a:lnTo>
                      <a:pt x="894" y="3614"/>
                    </a:lnTo>
                    <a:lnTo>
                      <a:pt x="894" y="3614"/>
                    </a:lnTo>
                    <a:lnTo>
                      <a:pt x="895" y="3614"/>
                    </a:lnTo>
                    <a:lnTo>
                      <a:pt x="820" y="3526"/>
                    </a:lnTo>
                    <a:lnTo>
                      <a:pt x="749" y="3433"/>
                    </a:lnTo>
                    <a:lnTo>
                      <a:pt x="683" y="3335"/>
                    </a:lnTo>
                    <a:lnTo>
                      <a:pt x="683" y="3337"/>
                    </a:lnTo>
                    <a:lnTo>
                      <a:pt x="681" y="3337"/>
                    </a:lnTo>
                    <a:lnTo>
                      <a:pt x="414" y="3491"/>
                    </a:lnTo>
                    <a:lnTo>
                      <a:pt x="396" y="3499"/>
                    </a:lnTo>
                    <a:lnTo>
                      <a:pt x="376" y="3501"/>
                    </a:lnTo>
                    <a:lnTo>
                      <a:pt x="357" y="3499"/>
                    </a:lnTo>
                    <a:lnTo>
                      <a:pt x="339" y="3491"/>
                    </a:lnTo>
                    <a:lnTo>
                      <a:pt x="322" y="3480"/>
                    </a:lnTo>
                    <a:lnTo>
                      <a:pt x="309" y="3463"/>
                    </a:lnTo>
                    <a:lnTo>
                      <a:pt x="301" y="3443"/>
                    </a:lnTo>
                    <a:lnTo>
                      <a:pt x="299" y="3424"/>
                    </a:lnTo>
                    <a:lnTo>
                      <a:pt x="302" y="3404"/>
                    </a:lnTo>
                    <a:lnTo>
                      <a:pt x="309" y="3386"/>
                    </a:lnTo>
                    <a:lnTo>
                      <a:pt x="320" y="3370"/>
                    </a:lnTo>
                    <a:lnTo>
                      <a:pt x="337" y="3358"/>
                    </a:lnTo>
                    <a:lnTo>
                      <a:pt x="604" y="3204"/>
                    </a:lnTo>
                    <a:lnTo>
                      <a:pt x="604" y="3204"/>
                    </a:lnTo>
                    <a:lnTo>
                      <a:pt x="606" y="3203"/>
                    </a:lnTo>
                    <a:lnTo>
                      <a:pt x="554" y="3098"/>
                    </a:lnTo>
                    <a:lnTo>
                      <a:pt x="509" y="2988"/>
                    </a:lnTo>
                    <a:lnTo>
                      <a:pt x="471" y="2879"/>
                    </a:lnTo>
                    <a:lnTo>
                      <a:pt x="471" y="2881"/>
                    </a:lnTo>
                    <a:lnTo>
                      <a:pt x="470" y="2881"/>
                    </a:lnTo>
                    <a:lnTo>
                      <a:pt x="173" y="2960"/>
                    </a:lnTo>
                    <a:lnTo>
                      <a:pt x="162" y="2962"/>
                    </a:lnTo>
                    <a:lnTo>
                      <a:pt x="153" y="2963"/>
                    </a:lnTo>
                    <a:lnTo>
                      <a:pt x="133" y="2960"/>
                    </a:lnTo>
                    <a:lnTo>
                      <a:pt x="115" y="2953"/>
                    </a:lnTo>
                    <a:lnTo>
                      <a:pt x="99" y="2941"/>
                    </a:lnTo>
                    <a:lnTo>
                      <a:pt x="87" y="2925"/>
                    </a:lnTo>
                    <a:lnTo>
                      <a:pt x="78" y="2906"/>
                    </a:lnTo>
                    <a:lnTo>
                      <a:pt x="76" y="2885"/>
                    </a:lnTo>
                    <a:lnTo>
                      <a:pt x="78" y="2865"/>
                    </a:lnTo>
                    <a:lnTo>
                      <a:pt x="87" y="2847"/>
                    </a:lnTo>
                    <a:lnTo>
                      <a:pt x="98" y="2832"/>
                    </a:lnTo>
                    <a:lnTo>
                      <a:pt x="113" y="2819"/>
                    </a:lnTo>
                    <a:lnTo>
                      <a:pt x="133" y="2812"/>
                    </a:lnTo>
                    <a:lnTo>
                      <a:pt x="431" y="2732"/>
                    </a:lnTo>
                    <a:lnTo>
                      <a:pt x="431" y="2732"/>
                    </a:lnTo>
                    <a:lnTo>
                      <a:pt x="409" y="2616"/>
                    </a:lnTo>
                    <a:lnTo>
                      <a:pt x="395" y="2502"/>
                    </a:lnTo>
                    <a:lnTo>
                      <a:pt x="386" y="2385"/>
                    </a:lnTo>
                    <a:lnTo>
                      <a:pt x="386" y="2385"/>
                    </a:lnTo>
                    <a:lnTo>
                      <a:pt x="385" y="2385"/>
                    </a:lnTo>
                    <a:lnTo>
                      <a:pt x="77" y="2385"/>
                    </a:lnTo>
                    <a:lnTo>
                      <a:pt x="53" y="2381"/>
                    </a:lnTo>
                    <a:lnTo>
                      <a:pt x="32" y="2370"/>
                    </a:lnTo>
                    <a:lnTo>
                      <a:pt x="15" y="2353"/>
                    </a:lnTo>
                    <a:lnTo>
                      <a:pt x="4" y="2332"/>
                    </a:lnTo>
                    <a:lnTo>
                      <a:pt x="0" y="2309"/>
                    </a:lnTo>
                    <a:lnTo>
                      <a:pt x="4" y="2285"/>
                    </a:lnTo>
                    <a:lnTo>
                      <a:pt x="15" y="2264"/>
                    </a:lnTo>
                    <a:lnTo>
                      <a:pt x="32" y="2247"/>
                    </a:lnTo>
                    <a:lnTo>
                      <a:pt x="53" y="2236"/>
                    </a:lnTo>
                    <a:lnTo>
                      <a:pt x="77" y="2232"/>
                    </a:lnTo>
                    <a:lnTo>
                      <a:pt x="385" y="2232"/>
                    </a:lnTo>
                    <a:lnTo>
                      <a:pt x="386" y="2232"/>
                    </a:lnTo>
                    <a:lnTo>
                      <a:pt x="395" y="2115"/>
                    </a:lnTo>
                    <a:lnTo>
                      <a:pt x="410" y="1999"/>
                    </a:lnTo>
                    <a:lnTo>
                      <a:pt x="432" y="1885"/>
                    </a:lnTo>
                    <a:lnTo>
                      <a:pt x="431" y="1885"/>
                    </a:lnTo>
                    <a:lnTo>
                      <a:pt x="133" y="1805"/>
                    </a:lnTo>
                    <a:lnTo>
                      <a:pt x="113" y="1798"/>
                    </a:lnTo>
                    <a:lnTo>
                      <a:pt x="98" y="1785"/>
                    </a:lnTo>
                    <a:lnTo>
                      <a:pt x="87" y="1770"/>
                    </a:lnTo>
                    <a:lnTo>
                      <a:pt x="78" y="1752"/>
                    </a:lnTo>
                    <a:lnTo>
                      <a:pt x="76" y="1732"/>
                    </a:lnTo>
                    <a:lnTo>
                      <a:pt x="78" y="1711"/>
                    </a:lnTo>
                    <a:lnTo>
                      <a:pt x="87" y="1692"/>
                    </a:lnTo>
                    <a:lnTo>
                      <a:pt x="99" y="1676"/>
                    </a:lnTo>
                    <a:lnTo>
                      <a:pt x="115" y="1665"/>
                    </a:lnTo>
                    <a:lnTo>
                      <a:pt x="133" y="1657"/>
                    </a:lnTo>
                    <a:lnTo>
                      <a:pt x="153" y="1654"/>
                    </a:lnTo>
                    <a:lnTo>
                      <a:pt x="173" y="1657"/>
                    </a:lnTo>
                    <a:lnTo>
                      <a:pt x="470" y="1736"/>
                    </a:lnTo>
                    <a:lnTo>
                      <a:pt x="471" y="1736"/>
                    </a:lnTo>
                    <a:lnTo>
                      <a:pt x="471" y="1738"/>
                    </a:lnTo>
                    <a:lnTo>
                      <a:pt x="509" y="1627"/>
                    </a:lnTo>
                    <a:lnTo>
                      <a:pt x="554" y="1519"/>
                    </a:lnTo>
                    <a:lnTo>
                      <a:pt x="606" y="1414"/>
                    </a:lnTo>
                    <a:lnTo>
                      <a:pt x="604" y="1413"/>
                    </a:lnTo>
                    <a:lnTo>
                      <a:pt x="604" y="1413"/>
                    </a:lnTo>
                    <a:lnTo>
                      <a:pt x="337" y="1259"/>
                    </a:lnTo>
                    <a:lnTo>
                      <a:pt x="320" y="1247"/>
                    </a:lnTo>
                    <a:lnTo>
                      <a:pt x="309" y="1231"/>
                    </a:lnTo>
                    <a:lnTo>
                      <a:pt x="302" y="1213"/>
                    </a:lnTo>
                    <a:lnTo>
                      <a:pt x="299" y="1193"/>
                    </a:lnTo>
                    <a:lnTo>
                      <a:pt x="301" y="1174"/>
                    </a:lnTo>
                    <a:lnTo>
                      <a:pt x="309" y="1154"/>
                    </a:lnTo>
                    <a:lnTo>
                      <a:pt x="322" y="1137"/>
                    </a:lnTo>
                    <a:lnTo>
                      <a:pt x="337" y="1126"/>
                    </a:lnTo>
                    <a:lnTo>
                      <a:pt x="357" y="1118"/>
                    </a:lnTo>
                    <a:lnTo>
                      <a:pt x="375" y="1115"/>
                    </a:lnTo>
                    <a:lnTo>
                      <a:pt x="396" y="1118"/>
                    </a:lnTo>
                    <a:lnTo>
                      <a:pt x="414" y="1126"/>
                    </a:lnTo>
                    <a:lnTo>
                      <a:pt x="681" y="1280"/>
                    </a:lnTo>
                    <a:lnTo>
                      <a:pt x="681" y="1280"/>
                    </a:lnTo>
                    <a:lnTo>
                      <a:pt x="683" y="1282"/>
                    </a:lnTo>
                    <a:lnTo>
                      <a:pt x="747" y="1185"/>
                    </a:lnTo>
                    <a:lnTo>
                      <a:pt x="817" y="1091"/>
                    </a:lnTo>
                    <a:lnTo>
                      <a:pt x="894" y="1003"/>
                    </a:lnTo>
                    <a:lnTo>
                      <a:pt x="894" y="1003"/>
                    </a:lnTo>
                    <a:lnTo>
                      <a:pt x="894" y="1003"/>
                    </a:lnTo>
                    <a:lnTo>
                      <a:pt x="676" y="785"/>
                    </a:lnTo>
                    <a:lnTo>
                      <a:pt x="663" y="768"/>
                    </a:lnTo>
                    <a:lnTo>
                      <a:pt x="656" y="750"/>
                    </a:lnTo>
                    <a:lnTo>
                      <a:pt x="653" y="730"/>
                    </a:lnTo>
                    <a:lnTo>
                      <a:pt x="656" y="711"/>
                    </a:lnTo>
                    <a:lnTo>
                      <a:pt x="663" y="693"/>
                    </a:lnTo>
                    <a:lnTo>
                      <a:pt x="676" y="676"/>
                    </a:lnTo>
                    <a:lnTo>
                      <a:pt x="693" y="663"/>
                    </a:lnTo>
                    <a:lnTo>
                      <a:pt x="711" y="656"/>
                    </a:lnTo>
                    <a:lnTo>
                      <a:pt x="730" y="653"/>
                    </a:lnTo>
                    <a:lnTo>
                      <a:pt x="750" y="656"/>
                    </a:lnTo>
                    <a:lnTo>
                      <a:pt x="768" y="663"/>
                    </a:lnTo>
                    <a:lnTo>
                      <a:pt x="785" y="676"/>
                    </a:lnTo>
                    <a:lnTo>
                      <a:pt x="1003" y="894"/>
                    </a:lnTo>
                    <a:lnTo>
                      <a:pt x="1003" y="894"/>
                    </a:lnTo>
                    <a:lnTo>
                      <a:pt x="1003" y="895"/>
                    </a:lnTo>
                    <a:lnTo>
                      <a:pt x="1091" y="820"/>
                    </a:lnTo>
                    <a:lnTo>
                      <a:pt x="1184" y="749"/>
                    </a:lnTo>
                    <a:lnTo>
                      <a:pt x="1282" y="683"/>
                    </a:lnTo>
                    <a:lnTo>
                      <a:pt x="1280" y="681"/>
                    </a:lnTo>
                    <a:lnTo>
                      <a:pt x="1280" y="681"/>
                    </a:lnTo>
                    <a:lnTo>
                      <a:pt x="1126" y="414"/>
                    </a:lnTo>
                    <a:lnTo>
                      <a:pt x="1118" y="396"/>
                    </a:lnTo>
                    <a:lnTo>
                      <a:pt x="1115" y="375"/>
                    </a:lnTo>
                    <a:lnTo>
                      <a:pt x="1118" y="357"/>
                    </a:lnTo>
                    <a:lnTo>
                      <a:pt x="1126" y="337"/>
                    </a:lnTo>
                    <a:lnTo>
                      <a:pt x="1137" y="322"/>
                    </a:lnTo>
                    <a:lnTo>
                      <a:pt x="1154" y="309"/>
                    </a:lnTo>
                    <a:lnTo>
                      <a:pt x="1174" y="301"/>
                    </a:lnTo>
                    <a:lnTo>
                      <a:pt x="1193" y="299"/>
                    </a:lnTo>
                    <a:lnTo>
                      <a:pt x="1213" y="302"/>
                    </a:lnTo>
                    <a:lnTo>
                      <a:pt x="1231" y="309"/>
                    </a:lnTo>
                    <a:lnTo>
                      <a:pt x="1247" y="320"/>
                    </a:lnTo>
                    <a:lnTo>
                      <a:pt x="1259" y="337"/>
                    </a:lnTo>
                    <a:lnTo>
                      <a:pt x="1413" y="604"/>
                    </a:lnTo>
                    <a:lnTo>
                      <a:pt x="1413" y="606"/>
                    </a:lnTo>
                    <a:lnTo>
                      <a:pt x="1414" y="606"/>
                    </a:lnTo>
                    <a:lnTo>
                      <a:pt x="1519" y="554"/>
                    </a:lnTo>
                    <a:lnTo>
                      <a:pt x="1629" y="509"/>
                    </a:lnTo>
                    <a:lnTo>
                      <a:pt x="1738" y="471"/>
                    </a:lnTo>
                    <a:lnTo>
                      <a:pt x="1736" y="471"/>
                    </a:lnTo>
                    <a:lnTo>
                      <a:pt x="1736" y="470"/>
                    </a:lnTo>
                    <a:lnTo>
                      <a:pt x="1657" y="173"/>
                    </a:lnTo>
                    <a:lnTo>
                      <a:pt x="1654" y="153"/>
                    </a:lnTo>
                    <a:lnTo>
                      <a:pt x="1657" y="133"/>
                    </a:lnTo>
                    <a:lnTo>
                      <a:pt x="1665" y="115"/>
                    </a:lnTo>
                    <a:lnTo>
                      <a:pt x="1676" y="99"/>
                    </a:lnTo>
                    <a:lnTo>
                      <a:pt x="1692" y="87"/>
                    </a:lnTo>
                    <a:lnTo>
                      <a:pt x="1711" y="78"/>
                    </a:lnTo>
                    <a:lnTo>
                      <a:pt x="1732" y="76"/>
                    </a:lnTo>
                    <a:lnTo>
                      <a:pt x="1752" y="78"/>
                    </a:lnTo>
                    <a:lnTo>
                      <a:pt x="1770" y="87"/>
                    </a:lnTo>
                    <a:lnTo>
                      <a:pt x="1785" y="98"/>
                    </a:lnTo>
                    <a:lnTo>
                      <a:pt x="1798" y="113"/>
                    </a:lnTo>
                    <a:lnTo>
                      <a:pt x="1805" y="133"/>
                    </a:lnTo>
                    <a:lnTo>
                      <a:pt x="1885" y="431"/>
                    </a:lnTo>
                    <a:lnTo>
                      <a:pt x="1885" y="432"/>
                    </a:lnTo>
                    <a:lnTo>
                      <a:pt x="1995" y="411"/>
                    </a:lnTo>
                    <a:lnTo>
                      <a:pt x="2106" y="396"/>
                    </a:lnTo>
                    <a:lnTo>
                      <a:pt x="2215" y="388"/>
                    </a:lnTo>
                    <a:lnTo>
                      <a:pt x="2223" y="382"/>
                    </a:lnTo>
                    <a:lnTo>
                      <a:pt x="2232" y="376"/>
                    </a:lnTo>
                    <a:lnTo>
                      <a:pt x="2232" y="77"/>
                    </a:lnTo>
                    <a:lnTo>
                      <a:pt x="2236" y="53"/>
                    </a:lnTo>
                    <a:lnTo>
                      <a:pt x="2247" y="32"/>
                    </a:lnTo>
                    <a:lnTo>
                      <a:pt x="2264" y="15"/>
                    </a:lnTo>
                    <a:lnTo>
                      <a:pt x="2285" y="4"/>
                    </a:lnTo>
                    <a:lnTo>
                      <a:pt x="2309" y="0"/>
                    </a:ln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51" name="Freeform 59">
                <a:extLst>
                  <a:ext uri="{FF2B5EF4-FFF2-40B4-BE49-F238E27FC236}">
                    <a16:creationId xmlns:a16="http://schemas.microsoft.com/office/drawing/2014/main" id="{33C131BC-0C5B-3F64-B3FB-1C68997139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01026" y="3256595"/>
                <a:ext cx="831970" cy="840256"/>
              </a:xfrm>
              <a:custGeom>
                <a:avLst/>
                <a:gdLst>
                  <a:gd name="T0" fmla="*/ 1136 w 2411"/>
                  <a:gd name="T1" fmla="*/ 712 h 2433"/>
                  <a:gd name="T2" fmla="*/ 1004 w 2411"/>
                  <a:gd name="T3" fmla="*/ 748 h 2433"/>
                  <a:gd name="T4" fmla="*/ 892 w 2411"/>
                  <a:gd name="T5" fmla="*/ 816 h 2433"/>
                  <a:gd name="T6" fmla="*/ 801 w 2411"/>
                  <a:gd name="T7" fmla="*/ 909 h 2433"/>
                  <a:gd name="T8" fmla="*/ 735 w 2411"/>
                  <a:gd name="T9" fmla="*/ 1023 h 2433"/>
                  <a:gd name="T10" fmla="*/ 701 w 2411"/>
                  <a:gd name="T11" fmla="*/ 1150 h 2433"/>
                  <a:gd name="T12" fmla="*/ 701 w 2411"/>
                  <a:gd name="T13" fmla="*/ 1287 h 2433"/>
                  <a:gd name="T14" fmla="*/ 739 w 2411"/>
                  <a:gd name="T15" fmla="*/ 1419 h 2433"/>
                  <a:gd name="T16" fmla="*/ 806 w 2411"/>
                  <a:gd name="T17" fmla="*/ 1533 h 2433"/>
                  <a:gd name="T18" fmla="*/ 900 w 2411"/>
                  <a:gd name="T19" fmla="*/ 1624 h 2433"/>
                  <a:gd name="T20" fmla="*/ 1012 w 2411"/>
                  <a:gd name="T21" fmla="*/ 1688 h 2433"/>
                  <a:gd name="T22" fmla="*/ 1141 w 2411"/>
                  <a:gd name="T23" fmla="*/ 1722 h 2433"/>
                  <a:gd name="T24" fmla="*/ 1278 w 2411"/>
                  <a:gd name="T25" fmla="*/ 1722 h 2433"/>
                  <a:gd name="T26" fmla="*/ 1408 w 2411"/>
                  <a:gd name="T27" fmla="*/ 1685 h 2433"/>
                  <a:gd name="T28" fmla="*/ 1523 w 2411"/>
                  <a:gd name="T29" fmla="*/ 1618 h 2433"/>
                  <a:gd name="T30" fmla="*/ 1614 w 2411"/>
                  <a:gd name="T31" fmla="*/ 1525 h 2433"/>
                  <a:gd name="T32" fmla="*/ 1679 w 2411"/>
                  <a:gd name="T33" fmla="*/ 1411 h 2433"/>
                  <a:gd name="T34" fmla="*/ 1713 w 2411"/>
                  <a:gd name="T35" fmla="*/ 1284 h 2433"/>
                  <a:gd name="T36" fmla="*/ 1713 w 2411"/>
                  <a:gd name="T37" fmla="*/ 1147 h 2433"/>
                  <a:gd name="T38" fmla="*/ 1676 w 2411"/>
                  <a:gd name="T39" fmla="*/ 1015 h 2433"/>
                  <a:gd name="T40" fmla="*/ 1607 w 2411"/>
                  <a:gd name="T41" fmla="*/ 901 h 2433"/>
                  <a:gd name="T42" fmla="*/ 1514 w 2411"/>
                  <a:gd name="T43" fmla="*/ 810 h 2433"/>
                  <a:gd name="T44" fmla="*/ 1400 w 2411"/>
                  <a:gd name="T45" fmla="*/ 745 h 2433"/>
                  <a:gd name="T46" fmla="*/ 1273 w 2411"/>
                  <a:gd name="T47" fmla="*/ 710 h 2433"/>
                  <a:gd name="T48" fmla="*/ 1239 w 2411"/>
                  <a:gd name="T49" fmla="*/ 0 h 2433"/>
                  <a:gd name="T50" fmla="*/ 1366 w 2411"/>
                  <a:gd name="T51" fmla="*/ 261 h 2433"/>
                  <a:gd name="T52" fmla="*/ 1540 w 2411"/>
                  <a:gd name="T53" fmla="*/ 308 h 2433"/>
                  <a:gd name="T54" fmla="*/ 2013 w 2411"/>
                  <a:gd name="T55" fmla="*/ 306 h 2433"/>
                  <a:gd name="T56" fmla="*/ 1941 w 2411"/>
                  <a:gd name="T57" fmla="*/ 586 h 2433"/>
                  <a:gd name="T58" fmla="*/ 2047 w 2411"/>
                  <a:gd name="T59" fmla="*/ 735 h 2433"/>
                  <a:gd name="T60" fmla="*/ 2411 w 2411"/>
                  <a:gd name="T61" fmla="*/ 1038 h 2433"/>
                  <a:gd name="T62" fmla="*/ 2176 w 2411"/>
                  <a:gd name="T63" fmla="*/ 1207 h 2433"/>
                  <a:gd name="T64" fmla="*/ 2160 w 2411"/>
                  <a:gd name="T65" fmla="*/ 1388 h 2433"/>
                  <a:gd name="T66" fmla="*/ 2244 w 2411"/>
                  <a:gd name="T67" fmla="*/ 1853 h 2433"/>
                  <a:gd name="T68" fmla="*/ 1956 w 2411"/>
                  <a:gd name="T69" fmla="*/ 1831 h 2433"/>
                  <a:gd name="T70" fmla="*/ 1827 w 2411"/>
                  <a:gd name="T71" fmla="*/ 1960 h 2433"/>
                  <a:gd name="T72" fmla="*/ 1593 w 2411"/>
                  <a:gd name="T73" fmla="*/ 2371 h 2433"/>
                  <a:gd name="T74" fmla="*/ 1408 w 2411"/>
                  <a:gd name="T75" fmla="*/ 2164 h 2433"/>
                  <a:gd name="T76" fmla="*/ 1272 w 2411"/>
                  <a:gd name="T77" fmla="*/ 2183 h 2433"/>
                  <a:gd name="T78" fmla="*/ 1151 w 2411"/>
                  <a:gd name="T79" fmla="*/ 2433 h 2433"/>
                  <a:gd name="T80" fmla="*/ 814 w 2411"/>
                  <a:gd name="T81" fmla="*/ 2102 h 2433"/>
                  <a:gd name="T82" fmla="*/ 656 w 2411"/>
                  <a:gd name="T83" fmla="*/ 2012 h 2433"/>
                  <a:gd name="T84" fmla="*/ 383 w 2411"/>
                  <a:gd name="T85" fmla="*/ 2113 h 2433"/>
                  <a:gd name="T86" fmla="*/ 336 w 2411"/>
                  <a:gd name="T87" fmla="*/ 1642 h 2433"/>
                  <a:gd name="T88" fmla="*/ 273 w 2411"/>
                  <a:gd name="T89" fmla="*/ 1473 h 2433"/>
                  <a:gd name="T90" fmla="*/ 0 w 2411"/>
                  <a:gd name="T91" fmla="*/ 1374 h 2433"/>
                  <a:gd name="T92" fmla="*/ 268 w 2411"/>
                  <a:gd name="T93" fmla="*/ 982 h 2433"/>
                  <a:gd name="T94" fmla="*/ 328 w 2411"/>
                  <a:gd name="T95" fmla="*/ 811 h 2433"/>
                  <a:gd name="T96" fmla="*/ 181 w 2411"/>
                  <a:gd name="T97" fmla="*/ 560 h 2433"/>
                  <a:gd name="T98" fmla="*/ 638 w 2411"/>
                  <a:gd name="T99" fmla="*/ 433 h 2433"/>
                  <a:gd name="T100" fmla="*/ 792 w 2411"/>
                  <a:gd name="T101" fmla="*/ 340 h 2433"/>
                  <a:gd name="T102" fmla="*/ 843 w 2411"/>
                  <a:gd name="T103" fmla="*/ 55 h 2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11" h="2433">
                    <a:moveTo>
                      <a:pt x="1206" y="707"/>
                    </a:moveTo>
                    <a:lnTo>
                      <a:pt x="1136" y="712"/>
                    </a:lnTo>
                    <a:lnTo>
                      <a:pt x="1068" y="725"/>
                    </a:lnTo>
                    <a:lnTo>
                      <a:pt x="1004" y="748"/>
                    </a:lnTo>
                    <a:lnTo>
                      <a:pt x="946" y="779"/>
                    </a:lnTo>
                    <a:lnTo>
                      <a:pt x="892" y="816"/>
                    </a:lnTo>
                    <a:lnTo>
                      <a:pt x="843" y="860"/>
                    </a:lnTo>
                    <a:lnTo>
                      <a:pt x="801" y="909"/>
                    </a:lnTo>
                    <a:lnTo>
                      <a:pt x="763" y="965"/>
                    </a:lnTo>
                    <a:lnTo>
                      <a:pt x="735" y="1023"/>
                    </a:lnTo>
                    <a:lnTo>
                      <a:pt x="714" y="1085"/>
                    </a:lnTo>
                    <a:lnTo>
                      <a:pt x="701" y="1150"/>
                    </a:lnTo>
                    <a:lnTo>
                      <a:pt x="696" y="1219"/>
                    </a:lnTo>
                    <a:lnTo>
                      <a:pt x="701" y="1287"/>
                    </a:lnTo>
                    <a:lnTo>
                      <a:pt x="716" y="1356"/>
                    </a:lnTo>
                    <a:lnTo>
                      <a:pt x="739" y="1419"/>
                    </a:lnTo>
                    <a:lnTo>
                      <a:pt x="768" y="1478"/>
                    </a:lnTo>
                    <a:lnTo>
                      <a:pt x="806" y="1533"/>
                    </a:lnTo>
                    <a:lnTo>
                      <a:pt x="849" y="1582"/>
                    </a:lnTo>
                    <a:lnTo>
                      <a:pt x="900" y="1624"/>
                    </a:lnTo>
                    <a:lnTo>
                      <a:pt x="954" y="1660"/>
                    </a:lnTo>
                    <a:lnTo>
                      <a:pt x="1012" y="1688"/>
                    </a:lnTo>
                    <a:lnTo>
                      <a:pt x="1076" y="1709"/>
                    </a:lnTo>
                    <a:lnTo>
                      <a:pt x="1141" y="1722"/>
                    </a:lnTo>
                    <a:lnTo>
                      <a:pt x="1208" y="1727"/>
                    </a:lnTo>
                    <a:lnTo>
                      <a:pt x="1278" y="1722"/>
                    </a:lnTo>
                    <a:lnTo>
                      <a:pt x="1345" y="1708"/>
                    </a:lnTo>
                    <a:lnTo>
                      <a:pt x="1408" y="1685"/>
                    </a:lnTo>
                    <a:lnTo>
                      <a:pt x="1469" y="1655"/>
                    </a:lnTo>
                    <a:lnTo>
                      <a:pt x="1523" y="1618"/>
                    </a:lnTo>
                    <a:lnTo>
                      <a:pt x="1571" y="1574"/>
                    </a:lnTo>
                    <a:lnTo>
                      <a:pt x="1614" y="1525"/>
                    </a:lnTo>
                    <a:lnTo>
                      <a:pt x="1650" y="1470"/>
                    </a:lnTo>
                    <a:lnTo>
                      <a:pt x="1679" y="1411"/>
                    </a:lnTo>
                    <a:lnTo>
                      <a:pt x="1700" y="1349"/>
                    </a:lnTo>
                    <a:lnTo>
                      <a:pt x="1713" y="1284"/>
                    </a:lnTo>
                    <a:lnTo>
                      <a:pt x="1718" y="1215"/>
                    </a:lnTo>
                    <a:lnTo>
                      <a:pt x="1713" y="1147"/>
                    </a:lnTo>
                    <a:lnTo>
                      <a:pt x="1699" y="1079"/>
                    </a:lnTo>
                    <a:lnTo>
                      <a:pt x="1676" y="1015"/>
                    </a:lnTo>
                    <a:lnTo>
                      <a:pt x="1645" y="955"/>
                    </a:lnTo>
                    <a:lnTo>
                      <a:pt x="1607" y="901"/>
                    </a:lnTo>
                    <a:lnTo>
                      <a:pt x="1563" y="852"/>
                    </a:lnTo>
                    <a:lnTo>
                      <a:pt x="1514" y="810"/>
                    </a:lnTo>
                    <a:lnTo>
                      <a:pt x="1461" y="774"/>
                    </a:lnTo>
                    <a:lnTo>
                      <a:pt x="1400" y="745"/>
                    </a:lnTo>
                    <a:lnTo>
                      <a:pt x="1338" y="723"/>
                    </a:lnTo>
                    <a:lnTo>
                      <a:pt x="1273" y="710"/>
                    </a:lnTo>
                    <a:lnTo>
                      <a:pt x="1206" y="707"/>
                    </a:lnTo>
                    <a:close/>
                    <a:moveTo>
                      <a:pt x="1239" y="0"/>
                    </a:moveTo>
                    <a:lnTo>
                      <a:pt x="1275" y="251"/>
                    </a:lnTo>
                    <a:lnTo>
                      <a:pt x="1366" y="261"/>
                    </a:lnTo>
                    <a:lnTo>
                      <a:pt x="1454" y="280"/>
                    </a:lnTo>
                    <a:lnTo>
                      <a:pt x="1540" y="308"/>
                    </a:lnTo>
                    <a:lnTo>
                      <a:pt x="1676" y="93"/>
                    </a:lnTo>
                    <a:lnTo>
                      <a:pt x="2013" y="306"/>
                    </a:lnTo>
                    <a:lnTo>
                      <a:pt x="1879" y="520"/>
                    </a:lnTo>
                    <a:lnTo>
                      <a:pt x="1941" y="586"/>
                    </a:lnTo>
                    <a:lnTo>
                      <a:pt x="1998" y="658"/>
                    </a:lnTo>
                    <a:lnTo>
                      <a:pt x="2047" y="735"/>
                    </a:lnTo>
                    <a:lnTo>
                      <a:pt x="2288" y="657"/>
                    </a:lnTo>
                    <a:lnTo>
                      <a:pt x="2411" y="1038"/>
                    </a:lnTo>
                    <a:lnTo>
                      <a:pt x="2169" y="1114"/>
                    </a:lnTo>
                    <a:lnTo>
                      <a:pt x="2176" y="1207"/>
                    </a:lnTo>
                    <a:lnTo>
                      <a:pt x="2173" y="1299"/>
                    </a:lnTo>
                    <a:lnTo>
                      <a:pt x="2160" y="1388"/>
                    </a:lnTo>
                    <a:lnTo>
                      <a:pt x="2394" y="1483"/>
                    </a:lnTo>
                    <a:lnTo>
                      <a:pt x="2244" y="1853"/>
                    </a:lnTo>
                    <a:lnTo>
                      <a:pt x="2010" y="1758"/>
                    </a:lnTo>
                    <a:lnTo>
                      <a:pt x="1956" y="1831"/>
                    </a:lnTo>
                    <a:lnTo>
                      <a:pt x="1894" y="1898"/>
                    </a:lnTo>
                    <a:lnTo>
                      <a:pt x="1827" y="1960"/>
                    </a:lnTo>
                    <a:lnTo>
                      <a:pt x="1946" y="2183"/>
                    </a:lnTo>
                    <a:lnTo>
                      <a:pt x="1593" y="2371"/>
                    </a:lnTo>
                    <a:lnTo>
                      <a:pt x="1474" y="2148"/>
                    </a:lnTo>
                    <a:lnTo>
                      <a:pt x="1408" y="2164"/>
                    </a:lnTo>
                    <a:lnTo>
                      <a:pt x="1340" y="2177"/>
                    </a:lnTo>
                    <a:lnTo>
                      <a:pt x="1272" y="2183"/>
                    </a:lnTo>
                    <a:lnTo>
                      <a:pt x="1205" y="2185"/>
                    </a:lnTo>
                    <a:lnTo>
                      <a:pt x="1151" y="2433"/>
                    </a:lnTo>
                    <a:lnTo>
                      <a:pt x="760" y="2350"/>
                    </a:lnTo>
                    <a:lnTo>
                      <a:pt x="814" y="2102"/>
                    </a:lnTo>
                    <a:lnTo>
                      <a:pt x="732" y="2061"/>
                    </a:lnTo>
                    <a:lnTo>
                      <a:pt x="656" y="2012"/>
                    </a:lnTo>
                    <a:lnTo>
                      <a:pt x="582" y="1957"/>
                    </a:lnTo>
                    <a:lnTo>
                      <a:pt x="383" y="2113"/>
                    </a:lnTo>
                    <a:lnTo>
                      <a:pt x="137" y="1797"/>
                    </a:lnTo>
                    <a:lnTo>
                      <a:pt x="336" y="1642"/>
                    </a:lnTo>
                    <a:lnTo>
                      <a:pt x="300" y="1559"/>
                    </a:lnTo>
                    <a:lnTo>
                      <a:pt x="273" y="1473"/>
                    </a:lnTo>
                    <a:lnTo>
                      <a:pt x="253" y="1382"/>
                    </a:lnTo>
                    <a:lnTo>
                      <a:pt x="0" y="1374"/>
                    </a:lnTo>
                    <a:lnTo>
                      <a:pt x="14" y="974"/>
                    </a:lnTo>
                    <a:lnTo>
                      <a:pt x="268" y="982"/>
                    </a:lnTo>
                    <a:lnTo>
                      <a:pt x="294" y="896"/>
                    </a:lnTo>
                    <a:lnTo>
                      <a:pt x="328" y="811"/>
                    </a:lnTo>
                    <a:lnTo>
                      <a:pt x="370" y="730"/>
                    </a:lnTo>
                    <a:lnTo>
                      <a:pt x="181" y="560"/>
                    </a:lnTo>
                    <a:lnTo>
                      <a:pt x="450" y="264"/>
                    </a:lnTo>
                    <a:lnTo>
                      <a:pt x="638" y="433"/>
                    </a:lnTo>
                    <a:lnTo>
                      <a:pt x="713" y="384"/>
                    </a:lnTo>
                    <a:lnTo>
                      <a:pt x="792" y="340"/>
                    </a:lnTo>
                    <a:lnTo>
                      <a:pt x="879" y="306"/>
                    </a:lnTo>
                    <a:lnTo>
                      <a:pt x="843" y="55"/>
                    </a:lnTo>
                    <a:lnTo>
                      <a:pt x="12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grpSp>
            <p:nvGrpSpPr>
              <p:cNvPr id="152" name="Group 60">
                <a:extLst>
                  <a:ext uri="{FF2B5EF4-FFF2-40B4-BE49-F238E27FC236}">
                    <a16:creationId xmlns:a16="http://schemas.microsoft.com/office/drawing/2014/main" id="{9FD55197-04CF-2820-E496-70A3B6E8A161}"/>
                  </a:ext>
                </a:extLst>
              </p:cNvPr>
              <p:cNvGrpSpPr/>
              <p:nvPr/>
            </p:nvGrpSpPr>
            <p:grpSpPr>
              <a:xfrm>
                <a:off x="1367820" y="3165066"/>
                <a:ext cx="3170130" cy="3035799"/>
                <a:chOff x="2284413" y="2240266"/>
                <a:chExt cx="4064001" cy="3891792"/>
              </a:xfrm>
            </p:grpSpPr>
            <p:sp>
              <p:nvSpPr>
                <p:cNvPr id="154" name="Freeform 62">
                  <a:extLst>
                    <a:ext uri="{FF2B5EF4-FFF2-40B4-BE49-F238E27FC236}">
                      <a16:creationId xmlns:a16="http://schemas.microsoft.com/office/drawing/2014/main" id="{46B1D23B-55C3-A4C6-7A2B-E9795C60CA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97551" y="3663951"/>
                  <a:ext cx="468313" cy="239713"/>
                </a:xfrm>
                <a:custGeom>
                  <a:avLst/>
                  <a:gdLst>
                    <a:gd name="T0" fmla="*/ 438 w 592"/>
                    <a:gd name="T1" fmla="*/ 0 h 302"/>
                    <a:gd name="T2" fmla="*/ 592 w 592"/>
                    <a:gd name="T3" fmla="*/ 110 h 302"/>
                    <a:gd name="T4" fmla="*/ 534 w 592"/>
                    <a:gd name="T5" fmla="*/ 287 h 302"/>
                    <a:gd name="T6" fmla="*/ 511 w 592"/>
                    <a:gd name="T7" fmla="*/ 212 h 302"/>
                    <a:gd name="T8" fmla="*/ 488 w 592"/>
                    <a:gd name="T9" fmla="*/ 152 h 302"/>
                    <a:gd name="T10" fmla="*/ 387 w 592"/>
                    <a:gd name="T11" fmla="*/ 174 h 302"/>
                    <a:gd name="T12" fmla="*/ 458 w 592"/>
                    <a:gd name="T13" fmla="*/ 302 h 302"/>
                    <a:gd name="T14" fmla="*/ 252 w 592"/>
                    <a:gd name="T15" fmla="*/ 245 h 302"/>
                    <a:gd name="T16" fmla="*/ 0 w 592"/>
                    <a:gd name="T17" fmla="*/ 236 h 302"/>
                    <a:gd name="T18" fmla="*/ 140 w 592"/>
                    <a:gd name="T19" fmla="*/ 49 h 302"/>
                    <a:gd name="T20" fmla="*/ 291 w 592"/>
                    <a:gd name="T21" fmla="*/ 49 h 302"/>
                    <a:gd name="T22" fmla="*/ 438 w 592"/>
                    <a:gd name="T23" fmla="*/ 0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2" h="302">
                      <a:moveTo>
                        <a:pt x="438" y="0"/>
                      </a:moveTo>
                      <a:lnTo>
                        <a:pt x="592" y="110"/>
                      </a:lnTo>
                      <a:lnTo>
                        <a:pt x="534" y="287"/>
                      </a:lnTo>
                      <a:lnTo>
                        <a:pt x="511" y="212"/>
                      </a:lnTo>
                      <a:lnTo>
                        <a:pt x="488" y="152"/>
                      </a:lnTo>
                      <a:lnTo>
                        <a:pt x="387" y="174"/>
                      </a:lnTo>
                      <a:lnTo>
                        <a:pt x="458" y="302"/>
                      </a:lnTo>
                      <a:lnTo>
                        <a:pt x="252" y="245"/>
                      </a:lnTo>
                      <a:lnTo>
                        <a:pt x="0" y="236"/>
                      </a:lnTo>
                      <a:lnTo>
                        <a:pt x="140" y="49"/>
                      </a:lnTo>
                      <a:lnTo>
                        <a:pt x="291" y="49"/>
                      </a:lnTo>
                      <a:lnTo>
                        <a:pt x="438" y="0"/>
                      </a:lnTo>
                      <a:close/>
                    </a:path>
                  </a:pathLst>
                </a:custGeom>
                <a:solidFill>
                  <a:srgbClr val="E8D5B7">
                    <a:lumMod val="90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grpSp>
              <p:nvGrpSpPr>
                <p:cNvPr id="155" name="Group 63">
                  <a:extLst>
                    <a:ext uri="{FF2B5EF4-FFF2-40B4-BE49-F238E27FC236}">
                      <a16:creationId xmlns:a16="http://schemas.microsoft.com/office/drawing/2014/main" id="{6D632E0C-DB7E-AF6F-1691-508BB35D530D}"/>
                    </a:ext>
                  </a:extLst>
                </p:cNvPr>
                <p:cNvGrpSpPr/>
                <p:nvPr/>
              </p:nvGrpSpPr>
              <p:grpSpPr>
                <a:xfrm>
                  <a:off x="2521224" y="5380038"/>
                  <a:ext cx="649014" cy="672627"/>
                  <a:chOff x="2521224" y="5380038"/>
                  <a:chExt cx="649014" cy="672627"/>
                </a:xfrm>
              </p:grpSpPr>
              <p:sp>
                <p:nvSpPr>
                  <p:cNvPr id="172" name="Freeform 80">
                    <a:extLst>
                      <a:ext uri="{FF2B5EF4-FFF2-40B4-BE49-F238E27FC236}">
                        <a16:creationId xmlns:a16="http://schemas.microsoft.com/office/drawing/2014/main" id="{A91F6751-5690-4F47-A4F5-B55332950B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21224" y="5431952"/>
                    <a:ext cx="646113" cy="620713"/>
                  </a:xfrm>
                  <a:custGeom>
                    <a:avLst/>
                    <a:gdLst>
                      <a:gd name="T0" fmla="*/ 116 w 813"/>
                      <a:gd name="T1" fmla="*/ 4 h 782"/>
                      <a:gd name="T2" fmla="*/ 122 w 813"/>
                      <a:gd name="T3" fmla="*/ 21 h 782"/>
                      <a:gd name="T4" fmla="*/ 136 w 813"/>
                      <a:gd name="T5" fmla="*/ 68 h 782"/>
                      <a:gd name="T6" fmla="*/ 157 w 813"/>
                      <a:gd name="T7" fmla="*/ 136 h 782"/>
                      <a:gd name="T8" fmla="*/ 183 w 813"/>
                      <a:gd name="T9" fmla="*/ 217 h 782"/>
                      <a:gd name="T10" fmla="*/ 209 w 813"/>
                      <a:gd name="T11" fmla="*/ 301 h 782"/>
                      <a:gd name="T12" fmla="*/ 236 w 813"/>
                      <a:gd name="T13" fmla="*/ 382 h 782"/>
                      <a:gd name="T14" fmla="*/ 267 w 813"/>
                      <a:gd name="T15" fmla="*/ 464 h 782"/>
                      <a:gd name="T16" fmla="*/ 309 w 813"/>
                      <a:gd name="T17" fmla="*/ 545 h 782"/>
                      <a:gd name="T18" fmla="*/ 366 w 813"/>
                      <a:gd name="T19" fmla="*/ 610 h 782"/>
                      <a:gd name="T20" fmla="*/ 444 w 813"/>
                      <a:gd name="T21" fmla="*/ 661 h 782"/>
                      <a:gd name="T22" fmla="*/ 549 w 813"/>
                      <a:gd name="T23" fmla="*/ 701 h 782"/>
                      <a:gd name="T24" fmla="*/ 647 w 813"/>
                      <a:gd name="T25" fmla="*/ 725 h 782"/>
                      <a:gd name="T26" fmla="*/ 722 w 813"/>
                      <a:gd name="T27" fmla="*/ 736 h 782"/>
                      <a:gd name="T28" fmla="*/ 773 w 813"/>
                      <a:gd name="T29" fmla="*/ 737 h 782"/>
                      <a:gd name="T30" fmla="*/ 802 w 813"/>
                      <a:gd name="T31" fmla="*/ 736 h 782"/>
                      <a:gd name="T32" fmla="*/ 812 w 813"/>
                      <a:gd name="T33" fmla="*/ 734 h 782"/>
                      <a:gd name="T34" fmla="*/ 809 w 813"/>
                      <a:gd name="T35" fmla="*/ 762 h 782"/>
                      <a:gd name="T36" fmla="*/ 779 w 813"/>
                      <a:gd name="T37" fmla="*/ 764 h 782"/>
                      <a:gd name="T38" fmla="*/ 734 w 813"/>
                      <a:gd name="T39" fmla="*/ 768 h 782"/>
                      <a:gd name="T40" fmla="*/ 703 w 813"/>
                      <a:gd name="T41" fmla="*/ 773 h 782"/>
                      <a:gd name="T42" fmla="*/ 649 w 813"/>
                      <a:gd name="T43" fmla="*/ 778 h 782"/>
                      <a:gd name="T44" fmla="*/ 577 w 813"/>
                      <a:gd name="T45" fmla="*/ 782 h 782"/>
                      <a:gd name="T46" fmla="*/ 500 w 813"/>
                      <a:gd name="T47" fmla="*/ 781 h 782"/>
                      <a:gd name="T48" fmla="*/ 422 w 813"/>
                      <a:gd name="T49" fmla="*/ 773 h 782"/>
                      <a:gd name="T50" fmla="*/ 352 w 813"/>
                      <a:gd name="T51" fmla="*/ 756 h 782"/>
                      <a:gd name="T52" fmla="*/ 299 w 813"/>
                      <a:gd name="T53" fmla="*/ 725 h 782"/>
                      <a:gd name="T54" fmla="*/ 265 w 813"/>
                      <a:gd name="T55" fmla="*/ 674 h 782"/>
                      <a:gd name="T56" fmla="*/ 234 w 813"/>
                      <a:gd name="T57" fmla="*/ 605 h 782"/>
                      <a:gd name="T58" fmla="*/ 205 w 813"/>
                      <a:gd name="T59" fmla="*/ 531 h 782"/>
                      <a:gd name="T60" fmla="*/ 180 w 813"/>
                      <a:gd name="T61" fmla="*/ 459 h 782"/>
                      <a:gd name="T62" fmla="*/ 161 w 813"/>
                      <a:gd name="T63" fmla="*/ 397 h 782"/>
                      <a:gd name="T64" fmla="*/ 149 w 813"/>
                      <a:gd name="T65" fmla="*/ 354 h 782"/>
                      <a:gd name="T66" fmla="*/ 144 w 813"/>
                      <a:gd name="T67" fmla="*/ 337 h 782"/>
                      <a:gd name="T68" fmla="*/ 0 w 813"/>
                      <a:gd name="T69" fmla="*/ 51 h 7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813" h="782">
                        <a:moveTo>
                          <a:pt x="66" y="0"/>
                        </a:moveTo>
                        <a:lnTo>
                          <a:pt x="116" y="4"/>
                        </a:lnTo>
                        <a:lnTo>
                          <a:pt x="118" y="9"/>
                        </a:lnTo>
                        <a:lnTo>
                          <a:pt x="122" y="21"/>
                        </a:lnTo>
                        <a:lnTo>
                          <a:pt x="129" y="42"/>
                        </a:lnTo>
                        <a:lnTo>
                          <a:pt x="136" y="68"/>
                        </a:lnTo>
                        <a:lnTo>
                          <a:pt x="146" y="101"/>
                        </a:lnTo>
                        <a:lnTo>
                          <a:pt x="157" y="136"/>
                        </a:lnTo>
                        <a:lnTo>
                          <a:pt x="169" y="175"/>
                        </a:lnTo>
                        <a:lnTo>
                          <a:pt x="183" y="217"/>
                        </a:lnTo>
                        <a:lnTo>
                          <a:pt x="195" y="259"/>
                        </a:lnTo>
                        <a:lnTo>
                          <a:pt x="209" y="301"/>
                        </a:lnTo>
                        <a:lnTo>
                          <a:pt x="223" y="343"/>
                        </a:lnTo>
                        <a:lnTo>
                          <a:pt x="236" y="382"/>
                        </a:lnTo>
                        <a:lnTo>
                          <a:pt x="248" y="417"/>
                        </a:lnTo>
                        <a:lnTo>
                          <a:pt x="267" y="464"/>
                        </a:lnTo>
                        <a:lnTo>
                          <a:pt x="287" y="507"/>
                        </a:lnTo>
                        <a:lnTo>
                          <a:pt x="309" y="545"/>
                        </a:lnTo>
                        <a:lnTo>
                          <a:pt x="335" y="579"/>
                        </a:lnTo>
                        <a:lnTo>
                          <a:pt x="366" y="610"/>
                        </a:lnTo>
                        <a:lnTo>
                          <a:pt x="402" y="638"/>
                        </a:lnTo>
                        <a:lnTo>
                          <a:pt x="444" y="661"/>
                        </a:lnTo>
                        <a:lnTo>
                          <a:pt x="492" y="683"/>
                        </a:lnTo>
                        <a:lnTo>
                          <a:pt x="549" y="701"/>
                        </a:lnTo>
                        <a:lnTo>
                          <a:pt x="602" y="715"/>
                        </a:lnTo>
                        <a:lnTo>
                          <a:pt x="647" y="725"/>
                        </a:lnTo>
                        <a:lnTo>
                          <a:pt x="688" y="731"/>
                        </a:lnTo>
                        <a:lnTo>
                          <a:pt x="722" y="736"/>
                        </a:lnTo>
                        <a:lnTo>
                          <a:pt x="750" y="737"/>
                        </a:lnTo>
                        <a:lnTo>
                          <a:pt x="773" y="737"/>
                        </a:lnTo>
                        <a:lnTo>
                          <a:pt x="790" y="737"/>
                        </a:lnTo>
                        <a:lnTo>
                          <a:pt x="802" y="736"/>
                        </a:lnTo>
                        <a:lnTo>
                          <a:pt x="809" y="734"/>
                        </a:lnTo>
                        <a:lnTo>
                          <a:pt x="812" y="734"/>
                        </a:lnTo>
                        <a:lnTo>
                          <a:pt x="813" y="760"/>
                        </a:lnTo>
                        <a:lnTo>
                          <a:pt x="809" y="762"/>
                        </a:lnTo>
                        <a:lnTo>
                          <a:pt x="798" y="762"/>
                        </a:lnTo>
                        <a:lnTo>
                          <a:pt x="779" y="764"/>
                        </a:lnTo>
                        <a:lnTo>
                          <a:pt x="757" y="767"/>
                        </a:lnTo>
                        <a:lnTo>
                          <a:pt x="734" y="768"/>
                        </a:lnTo>
                        <a:lnTo>
                          <a:pt x="722" y="771"/>
                        </a:lnTo>
                        <a:lnTo>
                          <a:pt x="703" y="773"/>
                        </a:lnTo>
                        <a:lnTo>
                          <a:pt x="678" y="776"/>
                        </a:lnTo>
                        <a:lnTo>
                          <a:pt x="649" y="778"/>
                        </a:lnTo>
                        <a:lnTo>
                          <a:pt x="615" y="781"/>
                        </a:lnTo>
                        <a:lnTo>
                          <a:pt x="577" y="782"/>
                        </a:lnTo>
                        <a:lnTo>
                          <a:pt x="540" y="782"/>
                        </a:lnTo>
                        <a:lnTo>
                          <a:pt x="500" y="781"/>
                        </a:lnTo>
                        <a:lnTo>
                          <a:pt x="461" y="778"/>
                        </a:lnTo>
                        <a:lnTo>
                          <a:pt x="422" y="773"/>
                        </a:lnTo>
                        <a:lnTo>
                          <a:pt x="386" y="765"/>
                        </a:lnTo>
                        <a:lnTo>
                          <a:pt x="352" y="756"/>
                        </a:lnTo>
                        <a:lnTo>
                          <a:pt x="323" y="742"/>
                        </a:lnTo>
                        <a:lnTo>
                          <a:pt x="299" y="725"/>
                        </a:lnTo>
                        <a:lnTo>
                          <a:pt x="282" y="703"/>
                        </a:lnTo>
                        <a:lnTo>
                          <a:pt x="265" y="674"/>
                        </a:lnTo>
                        <a:lnTo>
                          <a:pt x="250" y="641"/>
                        </a:lnTo>
                        <a:lnTo>
                          <a:pt x="234" y="605"/>
                        </a:lnTo>
                        <a:lnTo>
                          <a:pt x="219" y="569"/>
                        </a:lnTo>
                        <a:lnTo>
                          <a:pt x="205" y="531"/>
                        </a:lnTo>
                        <a:lnTo>
                          <a:pt x="192" y="495"/>
                        </a:lnTo>
                        <a:lnTo>
                          <a:pt x="180" y="459"/>
                        </a:lnTo>
                        <a:lnTo>
                          <a:pt x="169" y="427"/>
                        </a:lnTo>
                        <a:lnTo>
                          <a:pt x="161" y="397"/>
                        </a:lnTo>
                        <a:lnTo>
                          <a:pt x="153" y="372"/>
                        </a:lnTo>
                        <a:lnTo>
                          <a:pt x="149" y="354"/>
                        </a:lnTo>
                        <a:lnTo>
                          <a:pt x="146" y="341"/>
                        </a:lnTo>
                        <a:lnTo>
                          <a:pt x="144" y="337"/>
                        </a:lnTo>
                        <a:lnTo>
                          <a:pt x="116" y="360"/>
                        </a:lnTo>
                        <a:lnTo>
                          <a:pt x="0" y="51"/>
                        </a:lnTo>
                        <a:lnTo>
                          <a:pt x="66" y="0"/>
                        </a:lnTo>
                        <a:close/>
                      </a:path>
                    </a:pathLst>
                  </a:custGeom>
                  <a:solidFill>
                    <a:sysClr val="windowText" lastClr="000000">
                      <a:lumMod val="85000"/>
                      <a:lumOff val="1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173" name="Freeform 81">
                    <a:extLst>
                      <a:ext uri="{FF2B5EF4-FFF2-40B4-BE49-F238E27FC236}">
                        <a16:creationId xmlns:a16="http://schemas.microsoft.com/office/drawing/2014/main" id="{0D1D2E14-C33A-70B0-90C9-16A03A1996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63813" y="5380038"/>
                    <a:ext cx="606425" cy="652463"/>
                  </a:xfrm>
                  <a:custGeom>
                    <a:avLst/>
                    <a:gdLst>
                      <a:gd name="T0" fmla="*/ 201 w 764"/>
                      <a:gd name="T1" fmla="*/ 3 h 821"/>
                      <a:gd name="T2" fmla="*/ 223 w 764"/>
                      <a:gd name="T3" fmla="*/ 21 h 821"/>
                      <a:gd name="T4" fmla="*/ 258 w 764"/>
                      <a:gd name="T5" fmla="*/ 59 h 821"/>
                      <a:gd name="T6" fmla="*/ 303 w 764"/>
                      <a:gd name="T7" fmla="*/ 108 h 821"/>
                      <a:gd name="T8" fmla="*/ 351 w 764"/>
                      <a:gd name="T9" fmla="*/ 169 h 821"/>
                      <a:gd name="T10" fmla="*/ 396 w 764"/>
                      <a:gd name="T11" fmla="*/ 236 h 821"/>
                      <a:gd name="T12" fmla="*/ 434 w 764"/>
                      <a:gd name="T13" fmla="*/ 306 h 821"/>
                      <a:gd name="T14" fmla="*/ 455 w 764"/>
                      <a:gd name="T15" fmla="*/ 377 h 821"/>
                      <a:gd name="T16" fmla="*/ 462 w 764"/>
                      <a:gd name="T17" fmla="*/ 451 h 821"/>
                      <a:gd name="T18" fmla="*/ 477 w 764"/>
                      <a:gd name="T19" fmla="*/ 512 h 821"/>
                      <a:gd name="T20" fmla="*/ 505 w 764"/>
                      <a:gd name="T21" fmla="*/ 552 h 821"/>
                      <a:gd name="T22" fmla="*/ 544 w 764"/>
                      <a:gd name="T23" fmla="*/ 580 h 821"/>
                      <a:gd name="T24" fmla="*/ 594 w 764"/>
                      <a:gd name="T25" fmla="*/ 604 h 821"/>
                      <a:gd name="T26" fmla="*/ 651 w 764"/>
                      <a:gd name="T27" fmla="*/ 629 h 821"/>
                      <a:gd name="T28" fmla="*/ 715 w 764"/>
                      <a:gd name="T29" fmla="*/ 664 h 821"/>
                      <a:gd name="T30" fmla="*/ 752 w 764"/>
                      <a:gd name="T31" fmla="*/ 705 h 821"/>
                      <a:gd name="T32" fmla="*/ 764 w 764"/>
                      <a:gd name="T33" fmla="*/ 743 h 821"/>
                      <a:gd name="T34" fmla="*/ 760 w 764"/>
                      <a:gd name="T35" fmla="*/ 776 h 821"/>
                      <a:gd name="T36" fmla="*/ 750 w 764"/>
                      <a:gd name="T37" fmla="*/ 798 h 821"/>
                      <a:gd name="T38" fmla="*/ 746 w 764"/>
                      <a:gd name="T39" fmla="*/ 807 h 821"/>
                      <a:gd name="T40" fmla="*/ 600 w 764"/>
                      <a:gd name="T41" fmla="*/ 819 h 821"/>
                      <a:gd name="T42" fmla="*/ 483 w 764"/>
                      <a:gd name="T43" fmla="*/ 819 h 821"/>
                      <a:gd name="T44" fmla="*/ 392 w 764"/>
                      <a:gd name="T45" fmla="*/ 809 h 821"/>
                      <a:gd name="T46" fmla="*/ 322 w 764"/>
                      <a:gd name="T47" fmla="*/ 790 h 821"/>
                      <a:gd name="T48" fmla="*/ 272 w 764"/>
                      <a:gd name="T49" fmla="*/ 767 h 821"/>
                      <a:gd name="T50" fmla="*/ 236 w 764"/>
                      <a:gd name="T51" fmla="*/ 740 h 821"/>
                      <a:gd name="T52" fmla="*/ 213 w 764"/>
                      <a:gd name="T53" fmla="*/ 715 h 821"/>
                      <a:gd name="T54" fmla="*/ 198 w 764"/>
                      <a:gd name="T55" fmla="*/ 694 h 821"/>
                      <a:gd name="T56" fmla="*/ 184 w 764"/>
                      <a:gd name="T57" fmla="*/ 663 h 821"/>
                      <a:gd name="T58" fmla="*/ 164 w 764"/>
                      <a:gd name="T59" fmla="*/ 604 h 821"/>
                      <a:gd name="T60" fmla="*/ 137 w 764"/>
                      <a:gd name="T61" fmla="*/ 526 h 821"/>
                      <a:gd name="T62" fmla="*/ 109 w 764"/>
                      <a:gd name="T63" fmla="*/ 436 h 821"/>
                      <a:gd name="T64" fmla="*/ 80 w 764"/>
                      <a:gd name="T65" fmla="*/ 341 h 821"/>
                      <a:gd name="T66" fmla="*/ 53 w 764"/>
                      <a:gd name="T67" fmla="*/ 251 h 821"/>
                      <a:gd name="T68" fmla="*/ 30 w 764"/>
                      <a:gd name="T69" fmla="*/ 172 h 821"/>
                      <a:gd name="T70" fmla="*/ 11 w 764"/>
                      <a:gd name="T71" fmla="*/ 111 h 821"/>
                      <a:gd name="T72" fmla="*/ 2 w 764"/>
                      <a:gd name="T73" fmla="*/ 77 h 821"/>
                      <a:gd name="T74" fmla="*/ 198 w 764"/>
                      <a:gd name="T75" fmla="*/ 0 h 8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764" h="821">
                        <a:moveTo>
                          <a:pt x="198" y="0"/>
                        </a:moveTo>
                        <a:lnTo>
                          <a:pt x="201" y="3"/>
                        </a:lnTo>
                        <a:lnTo>
                          <a:pt x="209" y="9"/>
                        </a:lnTo>
                        <a:lnTo>
                          <a:pt x="223" y="21"/>
                        </a:lnTo>
                        <a:lnTo>
                          <a:pt x="238" y="38"/>
                        </a:lnTo>
                        <a:lnTo>
                          <a:pt x="258" y="59"/>
                        </a:lnTo>
                        <a:lnTo>
                          <a:pt x="280" y="82"/>
                        </a:lnTo>
                        <a:lnTo>
                          <a:pt x="303" y="108"/>
                        </a:lnTo>
                        <a:lnTo>
                          <a:pt x="327" y="138"/>
                        </a:lnTo>
                        <a:lnTo>
                          <a:pt x="351" y="169"/>
                        </a:lnTo>
                        <a:lnTo>
                          <a:pt x="375" y="201"/>
                        </a:lnTo>
                        <a:lnTo>
                          <a:pt x="396" y="236"/>
                        </a:lnTo>
                        <a:lnTo>
                          <a:pt x="417" y="271"/>
                        </a:lnTo>
                        <a:lnTo>
                          <a:pt x="434" y="306"/>
                        </a:lnTo>
                        <a:lnTo>
                          <a:pt x="446" y="341"/>
                        </a:lnTo>
                        <a:lnTo>
                          <a:pt x="455" y="377"/>
                        </a:lnTo>
                        <a:lnTo>
                          <a:pt x="459" y="410"/>
                        </a:lnTo>
                        <a:lnTo>
                          <a:pt x="462" y="451"/>
                        </a:lnTo>
                        <a:lnTo>
                          <a:pt x="468" y="484"/>
                        </a:lnTo>
                        <a:lnTo>
                          <a:pt x="477" y="512"/>
                        </a:lnTo>
                        <a:lnTo>
                          <a:pt x="490" y="534"/>
                        </a:lnTo>
                        <a:lnTo>
                          <a:pt x="505" y="552"/>
                        </a:lnTo>
                        <a:lnTo>
                          <a:pt x="522" y="568"/>
                        </a:lnTo>
                        <a:lnTo>
                          <a:pt x="544" y="580"/>
                        </a:lnTo>
                        <a:lnTo>
                          <a:pt x="567" y="591"/>
                        </a:lnTo>
                        <a:lnTo>
                          <a:pt x="594" y="604"/>
                        </a:lnTo>
                        <a:lnTo>
                          <a:pt x="622" y="615"/>
                        </a:lnTo>
                        <a:lnTo>
                          <a:pt x="651" y="629"/>
                        </a:lnTo>
                        <a:lnTo>
                          <a:pt x="684" y="644"/>
                        </a:lnTo>
                        <a:lnTo>
                          <a:pt x="715" y="664"/>
                        </a:lnTo>
                        <a:lnTo>
                          <a:pt x="738" y="684"/>
                        </a:lnTo>
                        <a:lnTo>
                          <a:pt x="752" y="705"/>
                        </a:lnTo>
                        <a:lnTo>
                          <a:pt x="761" y="723"/>
                        </a:lnTo>
                        <a:lnTo>
                          <a:pt x="764" y="743"/>
                        </a:lnTo>
                        <a:lnTo>
                          <a:pt x="763" y="760"/>
                        </a:lnTo>
                        <a:lnTo>
                          <a:pt x="760" y="776"/>
                        </a:lnTo>
                        <a:lnTo>
                          <a:pt x="755" y="788"/>
                        </a:lnTo>
                        <a:lnTo>
                          <a:pt x="750" y="798"/>
                        </a:lnTo>
                        <a:lnTo>
                          <a:pt x="747" y="806"/>
                        </a:lnTo>
                        <a:lnTo>
                          <a:pt x="746" y="807"/>
                        </a:lnTo>
                        <a:lnTo>
                          <a:pt x="670" y="815"/>
                        </a:lnTo>
                        <a:lnTo>
                          <a:pt x="600" y="819"/>
                        </a:lnTo>
                        <a:lnTo>
                          <a:pt x="538" y="821"/>
                        </a:lnTo>
                        <a:lnTo>
                          <a:pt x="483" y="819"/>
                        </a:lnTo>
                        <a:lnTo>
                          <a:pt x="434" y="815"/>
                        </a:lnTo>
                        <a:lnTo>
                          <a:pt x="392" y="809"/>
                        </a:lnTo>
                        <a:lnTo>
                          <a:pt x="354" y="801"/>
                        </a:lnTo>
                        <a:lnTo>
                          <a:pt x="322" y="790"/>
                        </a:lnTo>
                        <a:lnTo>
                          <a:pt x="294" y="779"/>
                        </a:lnTo>
                        <a:lnTo>
                          <a:pt x="272" y="767"/>
                        </a:lnTo>
                        <a:lnTo>
                          <a:pt x="252" y="754"/>
                        </a:lnTo>
                        <a:lnTo>
                          <a:pt x="236" y="740"/>
                        </a:lnTo>
                        <a:lnTo>
                          <a:pt x="224" y="728"/>
                        </a:lnTo>
                        <a:lnTo>
                          <a:pt x="213" y="715"/>
                        </a:lnTo>
                        <a:lnTo>
                          <a:pt x="205" y="705"/>
                        </a:lnTo>
                        <a:lnTo>
                          <a:pt x="198" y="694"/>
                        </a:lnTo>
                        <a:lnTo>
                          <a:pt x="191" y="683"/>
                        </a:lnTo>
                        <a:lnTo>
                          <a:pt x="184" y="663"/>
                        </a:lnTo>
                        <a:lnTo>
                          <a:pt x="174" y="636"/>
                        </a:lnTo>
                        <a:lnTo>
                          <a:pt x="164" y="604"/>
                        </a:lnTo>
                        <a:lnTo>
                          <a:pt x="151" y="566"/>
                        </a:lnTo>
                        <a:lnTo>
                          <a:pt x="137" y="526"/>
                        </a:lnTo>
                        <a:lnTo>
                          <a:pt x="123" y="481"/>
                        </a:lnTo>
                        <a:lnTo>
                          <a:pt x="109" y="436"/>
                        </a:lnTo>
                        <a:lnTo>
                          <a:pt x="95" y="388"/>
                        </a:lnTo>
                        <a:lnTo>
                          <a:pt x="80" y="341"/>
                        </a:lnTo>
                        <a:lnTo>
                          <a:pt x="66" y="295"/>
                        </a:lnTo>
                        <a:lnTo>
                          <a:pt x="53" y="251"/>
                        </a:lnTo>
                        <a:lnTo>
                          <a:pt x="41" y="209"/>
                        </a:lnTo>
                        <a:lnTo>
                          <a:pt x="30" y="172"/>
                        </a:lnTo>
                        <a:lnTo>
                          <a:pt x="19" y="139"/>
                        </a:lnTo>
                        <a:lnTo>
                          <a:pt x="11" y="111"/>
                        </a:lnTo>
                        <a:lnTo>
                          <a:pt x="5" y="91"/>
                        </a:lnTo>
                        <a:lnTo>
                          <a:pt x="2" y="77"/>
                        </a:lnTo>
                        <a:lnTo>
                          <a:pt x="0" y="73"/>
                        </a:lnTo>
                        <a:lnTo>
                          <a:pt x="198" y="0"/>
                        </a:lnTo>
                        <a:close/>
                      </a:path>
                    </a:pathLst>
                  </a:custGeom>
                  <a:solidFill>
                    <a:sysClr val="windowText" lastClr="000000">
                      <a:lumMod val="85000"/>
                      <a:lumOff val="1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p:grpSp>
            <p:grpSp>
              <p:nvGrpSpPr>
                <p:cNvPr id="156" name="Group 64">
                  <a:extLst>
                    <a:ext uri="{FF2B5EF4-FFF2-40B4-BE49-F238E27FC236}">
                      <a16:creationId xmlns:a16="http://schemas.microsoft.com/office/drawing/2014/main" id="{7C363D1D-D6D4-27B9-25DC-74D5CA8C944B}"/>
                    </a:ext>
                  </a:extLst>
                </p:cNvPr>
                <p:cNvGrpSpPr/>
                <p:nvPr/>
              </p:nvGrpSpPr>
              <p:grpSpPr>
                <a:xfrm>
                  <a:off x="4192588" y="5830888"/>
                  <a:ext cx="882650" cy="301170"/>
                  <a:chOff x="4192588" y="5830888"/>
                  <a:chExt cx="882650" cy="301170"/>
                </a:xfrm>
              </p:grpSpPr>
              <p:sp>
                <p:nvSpPr>
                  <p:cNvPr id="170" name="Freeform 78">
                    <a:extLst>
                      <a:ext uri="{FF2B5EF4-FFF2-40B4-BE49-F238E27FC236}">
                        <a16:creationId xmlns:a16="http://schemas.microsoft.com/office/drawing/2014/main" id="{B26C55AD-E448-E2DE-ADEC-57044D1FF6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2588" y="5986008"/>
                    <a:ext cx="882650" cy="146050"/>
                  </a:xfrm>
                  <a:custGeom>
                    <a:avLst/>
                    <a:gdLst>
                      <a:gd name="T0" fmla="*/ 414 w 1113"/>
                      <a:gd name="T1" fmla="*/ 0 h 183"/>
                      <a:gd name="T2" fmla="*/ 1110 w 1113"/>
                      <a:gd name="T3" fmla="*/ 105 h 183"/>
                      <a:gd name="T4" fmla="*/ 1113 w 1113"/>
                      <a:gd name="T5" fmla="*/ 163 h 183"/>
                      <a:gd name="T6" fmla="*/ 1108 w 1113"/>
                      <a:gd name="T7" fmla="*/ 163 h 183"/>
                      <a:gd name="T8" fmla="*/ 1093 w 1113"/>
                      <a:gd name="T9" fmla="*/ 164 h 183"/>
                      <a:gd name="T10" fmla="*/ 1069 w 1113"/>
                      <a:gd name="T11" fmla="*/ 167 h 183"/>
                      <a:gd name="T12" fmla="*/ 1037 w 1113"/>
                      <a:gd name="T13" fmla="*/ 169 h 183"/>
                      <a:gd name="T14" fmla="*/ 1000 w 1113"/>
                      <a:gd name="T15" fmla="*/ 172 h 183"/>
                      <a:gd name="T16" fmla="*/ 956 w 1113"/>
                      <a:gd name="T17" fmla="*/ 175 h 183"/>
                      <a:gd name="T18" fmla="*/ 910 w 1113"/>
                      <a:gd name="T19" fmla="*/ 178 h 183"/>
                      <a:gd name="T20" fmla="*/ 861 w 1113"/>
                      <a:gd name="T21" fmla="*/ 180 h 183"/>
                      <a:gd name="T22" fmla="*/ 810 w 1113"/>
                      <a:gd name="T23" fmla="*/ 183 h 183"/>
                      <a:gd name="T24" fmla="*/ 760 w 1113"/>
                      <a:gd name="T25" fmla="*/ 183 h 183"/>
                      <a:gd name="T26" fmla="*/ 711 w 1113"/>
                      <a:gd name="T27" fmla="*/ 183 h 183"/>
                      <a:gd name="T28" fmla="*/ 663 w 1113"/>
                      <a:gd name="T29" fmla="*/ 183 h 183"/>
                      <a:gd name="T30" fmla="*/ 619 w 1113"/>
                      <a:gd name="T31" fmla="*/ 180 h 183"/>
                      <a:gd name="T32" fmla="*/ 580 w 1113"/>
                      <a:gd name="T33" fmla="*/ 177 h 183"/>
                      <a:gd name="T34" fmla="*/ 548 w 1113"/>
                      <a:gd name="T35" fmla="*/ 171 h 183"/>
                      <a:gd name="T36" fmla="*/ 523 w 1113"/>
                      <a:gd name="T37" fmla="*/ 163 h 183"/>
                      <a:gd name="T38" fmla="*/ 486 w 1113"/>
                      <a:gd name="T39" fmla="*/ 147 h 183"/>
                      <a:gd name="T40" fmla="*/ 451 w 1113"/>
                      <a:gd name="T41" fmla="*/ 130 h 183"/>
                      <a:gd name="T42" fmla="*/ 419 w 1113"/>
                      <a:gd name="T43" fmla="*/ 115 h 183"/>
                      <a:gd name="T44" fmla="*/ 391 w 1113"/>
                      <a:gd name="T45" fmla="*/ 98 h 183"/>
                      <a:gd name="T46" fmla="*/ 366 w 1113"/>
                      <a:gd name="T47" fmla="*/ 84 h 183"/>
                      <a:gd name="T48" fmla="*/ 346 w 1113"/>
                      <a:gd name="T49" fmla="*/ 71 h 183"/>
                      <a:gd name="T50" fmla="*/ 330 w 1113"/>
                      <a:gd name="T51" fmla="*/ 62 h 183"/>
                      <a:gd name="T52" fmla="*/ 321 w 1113"/>
                      <a:gd name="T53" fmla="*/ 56 h 183"/>
                      <a:gd name="T54" fmla="*/ 318 w 1113"/>
                      <a:gd name="T55" fmla="*/ 54 h 183"/>
                      <a:gd name="T56" fmla="*/ 318 w 1113"/>
                      <a:gd name="T57" fmla="*/ 163 h 183"/>
                      <a:gd name="T58" fmla="*/ 0 w 1113"/>
                      <a:gd name="T59" fmla="*/ 163 h 183"/>
                      <a:gd name="T60" fmla="*/ 3 w 1113"/>
                      <a:gd name="T61" fmla="*/ 54 h 183"/>
                      <a:gd name="T62" fmla="*/ 414 w 1113"/>
                      <a:gd name="T63" fmla="*/ 0 h 1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113" h="183">
                        <a:moveTo>
                          <a:pt x="414" y="0"/>
                        </a:moveTo>
                        <a:lnTo>
                          <a:pt x="1110" y="105"/>
                        </a:lnTo>
                        <a:lnTo>
                          <a:pt x="1113" y="163"/>
                        </a:lnTo>
                        <a:lnTo>
                          <a:pt x="1108" y="163"/>
                        </a:lnTo>
                        <a:lnTo>
                          <a:pt x="1093" y="164"/>
                        </a:lnTo>
                        <a:lnTo>
                          <a:pt x="1069" y="167"/>
                        </a:lnTo>
                        <a:lnTo>
                          <a:pt x="1037" y="169"/>
                        </a:lnTo>
                        <a:lnTo>
                          <a:pt x="1000" y="172"/>
                        </a:lnTo>
                        <a:lnTo>
                          <a:pt x="956" y="175"/>
                        </a:lnTo>
                        <a:lnTo>
                          <a:pt x="910" y="178"/>
                        </a:lnTo>
                        <a:lnTo>
                          <a:pt x="861" y="180"/>
                        </a:lnTo>
                        <a:lnTo>
                          <a:pt x="810" y="183"/>
                        </a:lnTo>
                        <a:lnTo>
                          <a:pt x="760" y="183"/>
                        </a:lnTo>
                        <a:lnTo>
                          <a:pt x="711" y="183"/>
                        </a:lnTo>
                        <a:lnTo>
                          <a:pt x="663" y="183"/>
                        </a:lnTo>
                        <a:lnTo>
                          <a:pt x="619" y="180"/>
                        </a:lnTo>
                        <a:lnTo>
                          <a:pt x="580" y="177"/>
                        </a:lnTo>
                        <a:lnTo>
                          <a:pt x="548" y="171"/>
                        </a:lnTo>
                        <a:lnTo>
                          <a:pt x="523" y="163"/>
                        </a:lnTo>
                        <a:lnTo>
                          <a:pt x="486" y="147"/>
                        </a:lnTo>
                        <a:lnTo>
                          <a:pt x="451" y="130"/>
                        </a:lnTo>
                        <a:lnTo>
                          <a:pt x="419" y="115"/>
                        </a:lnTo>
                        <a:lnTo>
                          <a:pt x="391" y="98"/>
                        </a:lnTo>
                        <a:lnTo>
                          <a:pt x="366" y="84"/>
                        </a:lnTo>
                        <a:lnTo>
                          <a:pt x="346" y="71"/>
                        </a:lnTo>
                        <a:lnTo>
                          <a:pt x="330" y="62"/>
                        </a:lnTo>
                        <a:lnTo>
                          <a:pt x="321" y="56"/>
                        </a:lnTo>
                        <a:lnTo>
                          <a:pt x="318" y="54"/>
                        </a:lnTo>
                        <a:lnTo>
                          <a:pt x="318" y="163"/>
                        </a:lnTo>
                        <a:lnTo>
                          <a:pt x="0" y="163"/>
                        </a:lnTo>
                        <a:lnTo>
                          <a:pt x="3" y="54"/>
                        </a:lnTo>
                        <a:lnTo>
                          <a:pt x="414" y="0"/>
                        </a:lnTo>
                        <a:close/>
                      </a:path>
                    </a:pathLst>
                  </a:custGeom>
                  <a:solidFill>
                    <a:sysClr val="windowText" lastClr="000000">
                      <a:lumMod val="85000"/>
                      <a:lumOff val="1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171" name="Freeform 79">
                    <a:extLst>
                      <a:ext uri="{FF2B5EF4-FFF2-40B4-BE49-F238E27FC236}">
                        <a16:creationId xmlns:a16="http://schemas.microsoft.com/office/drawing/2014/main" id="{F4A9612E-633A-56F8-5AF4-620E61FC63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2588" y="5830888"/>
                    <a:ext cx="882650" cy="271463"/>
                  </a:xfrm>
                  <a:custGeom>
                    <a:avLst/>
                    <a:gdLst>
                      <a:gd name="T0" fmla="*/ 523 w 1113"/>
                      <a:gd name="T1" fmla="*/ 0 h 344"/>
                      <a:gd name="T2" fmla="*/ 579 w 1113"/>
                      <a:gd name="T3" fmla="*/ 7 h 344"/>
                      <a:gd name="T4" fmla="*/ 611 w 1113"/>
                      <a:gd name="T5" fmla="*/ 24 h 344"/>
                      <a:gd name="T6" fmla="*/ 652 w 1113"/>
                      <a:gd name="T7" fmla="*/ 55 h 344"/>
                      <a:gd name="T8" fmla="*/ 722 w 1113"/>
                      <a:gd name="T9" fmla="*/ 83 h 344"/>
                      <a:gd name="T10" fmla="*/ 809 w 1113"/>
                      <a:gd name="T11" fmla="*/ 111 h 344"/>
                      <a:gd name="T12" fmla="*/ 902 w 1113"/>
                      <a:gd name="T13" fmla="*/ 137 h 344"/>
                      <a:gd name="T14" fmla="*/ 987 w 1113"/>
                      <a:gd name="T15" fmla="*/ 162 h 344"/>
                      <a:gd name="T16" fmla="*/ 1054 w 1113"/>
                      <a:gd name="T17" fmla="*/ 184 h 344"/>
                      <a:gd name="T18" fmla="*/ 1090 w 1113"/>
                      <a:gd name="T19" fmla="*/ 205 h 344"/>
                      <a:gd name="T20" fmla="*/ 1108 w 1113"/>
                      <a:gd name="T21" fmla="*/ 246 h 344"/>
                      <a:gd name="T22" fmla="*/ 1113 w 1113"/>
                      <a:gd name="T23" fmla="*/ 289 h 344"/>
                      <a:gd name="T24" fmla="*/ 1110 w 1113"/>
                      <a:gd name="T25" fmla="*/ 323 h 344"/>
                      <a:gd name="T26" fmla="*/ 1108 w 1113"/>
                      <a:gd name="T27" fmla="*/ 337 h 344"/>
                      <a:gd name="T28" fmla="*/ 1088 w 1113"/>
                      <a:gd name="T29" fmla="*/ 337 h 344"/>
                      <a:gd name="T30" fmla="*/ 1032 w 1113"/>
                      <a:gd name="T31" fmla="*/ 339 h 344"/>
                      <a:gd name="T32" fmla="*/ 953 w 1113"/>
                      <a:gd name="T33" fmla="*/ 340 h 344"/>
                      <a:gd name="T34" fmla="*/ 858 w 1113"/>
                      <a:gd name="T35" fmla="*/ 342 h 344"/>
                      <a:gd name="T36" fmla="*/ 757 w 1113"/>
                      <a:gd name="T37" fmla="*/ 344 h 344"/>
                      <a:gd name="T38" fmla="*/ 661 w 1113"/>
                      <a:gd name="T39" fmla="*/ 344 h 344"/>
                      <a:gd name="T40" fmla="*/ 577 w 1113"/>
                      <a:gd name="T41" fmla="*/ 342 h 344"/>
                      <a:gd name="T42" fmla="*/ 518 w 1113"/>
                      <a:gd name="T43" fmla="*/ 337 h 344"/>
                      <a:gd name="T44" fmla="*/ 425 w 1113"/>
                      <a:gd name="T45" fmla="*/ 323 h 344"/>
                      <a:gd name="T46" fmla="*/ 358 w 1113"/>
                      <a:gd name="T47" fmla="*/ 312 h 344"/>
                      <a:gd name="T48" fmla="*/ 323 w 1113"/>
                      <a:gd name="T49" fmla="*/ 306 h 344"/>
                      <a:gd name="T50" fmla="*/ 318 w 1113"/>
                      <a:gd name="T51" fmla="*/ 337 h 344"/>
                      <a:gd name="T52" fmla="*/ 17 w 1113"/>
                      <a:gd name="T53" fmla="*/ 66 h 344"/>
                      <a:gd name="T54" fmla="*/ 34 w 1113"/>
                      <a:gd name="T55" fmla="*/ 63 h 344"/>
                      <a:gd name="T56" fmla="*/ 80 w 1113"/>
                      <a:gd name="T57" fmla="*/ 53 h 344"/>
                      <a:gd name="T58" fmla="*/ 147 w 1113"/>
                      <a:gd name="T59" fmla="*/ 41 h 344"/>
                      <a:gd name="T60" fmla="*/ 228 w 1113"/>
                      <a:gd name="T61" fmla="*/ 28 h 344"/>
                      <a:gd name="T62" fmla="*/ 316 w 1113"/>
                      <a:gd name="T63" fmla="*/ 14 h 344"/>
                      <a:gd name="T64" fmla="*/ 406 w 1113"/>
                      <a:gd name="T65" fmla="*/ 5 h 344"/>
                      <a:gd name="T66" fmla="*/ 487 w 1113"/>
                      <a:gd name="T67" fmla="*/ 0 h 3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1113" h="344">
                        <a:moveTo>
                          <a:pt x="487" y="0"/>
                        </a:moveTo>
                        <a:lnTo>
                          <a:pt x="523" y="0"/>
                        </a:lnTo>
                        <a:lnTo>
                          <a:pt x="554" y="2"/>
                        </a:lnTo>
                        <a:lnTo>
                          <a:pt x="579" y="7"/>
                        </a:lnTo>
                        <a:lnTo>
                          <a:pt x="599" y="14"/>
                        </a:lnTo>
                        <a:lnTo>
                          <a:pt x="611" y="24"/>
                        </a:lnTo>
                        <a:lnTo>
                          <a:pt x="627" y="39"/>
                        </a:lnTo>
                        <a:lnTo>
                          <a:pt x="652" y="55"/>
                        </a:lnTo>
                        <a:lnTo>
                          <a:pt x="684" y="69"/>
                        </a:lnTo>
                        <a:lnTo>
                          <a:pt x="722" y="83"/>
                        </a:lnTo>
                        <a:lnTo>
                          <a:pt x="764" y="97"/>
                        </a:lnTo>
                        <a:lnTo>
                          <a:pt x="809" y="111"/>
                        </a:lnTo>
                        <a:lnTo>
                          <a:pt x="855" y="125"/>
                        </a:lnTo>
                        <a:lnTo>
                          <a:pt x="902" y="137"/>
                        </a:lnTo>
                        <a:lnTo>
                          <a:pt x="945" y="149"/>
                        </a:lnTo>
                        <a:lnTo>
                          <a:pt x="987" y="162"/>
                        </a:lnTo>
                        <a:lnTo>
                          <a:pt x="1023" y="173"/>
                        </a:lnTo>
                        <a:lnTo>
                          <a:pt x="1054" y="184"/>
                        </a:lnTo>
                        <a:lnTo>
                          <a:pt x="1076" y="194"/>
                        </a:lnTo>
                        <a:lnTo>
                          <a:pt x="1090" y="205"/>
                        </a:lnTo>
                        <a:lnTo>
                          <a:pt x="1102" y="224"/>
                        </a:lnTo>
                        <a:lnTo>
                          <a:pt x="1108" y="246"/>
                        </a:lnTo>
                        <a:lnTo>
                          <a:pt x="1113" y="267"/>
                        </a:lnTo>
                        <a:lnTo>
                          <a:pt x="1113" y="289"/>
                        </a:lnTo>
                        <a:lnTo>
                          <a:pt x="1113" y="308"/>
                        </a:lnTo>
                        <a:lnTo>
                          <a:pt x="1110" y="323"/>
                        </a:lnTo>
                        <a:lnTo>
                          <a:pt x="1108" y="333"/>
                        </a:lnTo>
                        <a:lnTo>
                          <a:pt x="1108" y="337"/>
                        </a:lnTo>
                        <a:lnTo>
                          <a:pt x="1102" y="337"/>
                        </a:lnTo>
                        <a:lnTo>
                          <a:pt x="1088" y="337"/>
                        </a:lnTo>
                        <a:lnTo>
                          <a:pt x="1063" y="339"/>
                        </a:lnTo>
                        <a:lnTo>
                          <a:pt x="1032" y="339"/>
                        </a:lnTo>
                        <a:lnTo>
                          <a:pt x="995" y="340"/>
                        </a:lnTo>
                        <a:lnTo>
                          <a:pt x="953" y="340"/>
                        </a:lnTo>
                        <a:lnTo>
                          <a:pt x="906" y="342"/>
                        </a:lnTo>
                        <a:lnTo>
                          <a:pt x="858" y="342"/>
                        </a:lnTo>
                        <a:lnTo>
                          <a:pt x="809" y="344"/>
                        </a:lnTo>
                        <a:lnTo>
                          <a:pt x="757" y="344"/>
                        </a:lnTo>
                        <a:lnTo>
                          <a:pt x="709" y="344"/>
                        </a:lnTo>
                        <a:lnTo>
                          <a:pt x="661" y="344"/>
                        </a:lnTo>
                        <a:lnTo>
                          <a:pt x="618" y="342"/>
                        </a:lnTo>
                        <a:lnTo>
                          <a:pt x="577" y="342"/>
                        </a:lnTo>
                        <a:lnTo>
                          <a:pt x="545" y="339"/>
                        </a:lnTo>
                        <a:lnTo>
                          <a:pt x="518" y="337"/>
                        </a:lnTo>
                        <a:lnTo>
                          <a:pt x="469" y="330"/>
                        </a:lnTo>
                        <a:lnTo>
                          <a:pt x="425" y="323"/>
                        </a:lnTo>
                        <a:lnTo>
                          <a:pt x="388" y="319"/>
                        </a:lnTo>
                        <a:lnTo>
                          <a:pt x="358" y="312"/>
                        </a:lnTo>
                        <a:lnTo>
                          <a:pt x="337" y="309"/>
                        </a:lnTo>
                        <a:lnTo>
                          <a:pt x="323" y="306"/>
                        </a:lnTo>
                        <a:lnTo>
                          <a:pt x="318" y="306"/>
                        </a:lnTo>
                        <a:lnTo>
                          <a:pt x="318" y="337"/>
                        </a:lnTo>
                        <a:lnTo>
                          <a:pt x="0" y="322"/>
                        </a:lnTo>
                        <a:lnTo>
                          <a:pt x="17" y="66"/>
                        </a:lnTo>
                        <a:lnTo>
                          <a:pt x="21" y="66"/>
                        </a:lnTo>
                        <a:lnTo>
                          <a:pt x="34" y="63"/>
                        </a:lnTo>
                        <a:lnTo>
                          <a:pt x="54" y="59"/>
                        </a:lnTo>
                        <a:lnTo>
                          <a:pt x="80" y="53"/>
                        </a:lnTo>
                        <a:lnTo>
                          <a:pt x="111" y="49"/>
                        </a:lnTo>
                        <a:lnTo>
                          <a:pt x="147" y="41"/>
                        </a:lnTo>
                        <a:lnTo>
                          <a:pt x="186" y="35"/>
                        </a:lnTo>
                        <a:lnTo>
                          <a:pt x="228" y="28"/>
                        </a:lnTo>
                        <a:lnTo>
                          <a:pt x="273" y="21"/>
                        </a:lnTo>
                        <a:lnTo>
                          <a:pt x="316" y="14"/>
                        </a:lnTo>
                        <a:lnTo>
                          <a:pt x="361" y="10"/>
                        </a:lnTo>
                        <a:lnTo>
                          <a:pt x="406" y="5"/>
                        </a:lnTo>
                        <a:lnTo>
                          <a:pt x="448" y="2"/>
                        </a:lnTo>
                        <a:lnTo>
                          <a:pt x="487" y="0"/>
                        </a:lnTo>
                        <a:close/>
                      </a:path>
                    </a:pathLst>
                  </a:custGeom>
                  <a:solidFill>
                    <a:sysClr val="windowText" lastClr="000000">
                      <a:lumMod val="85000"/>
                      <a:lumOff val="1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p:grpSp>
            <p:sp>
              <p:nvSpPr>
                <p:cNvPr id="157" name="Freeform 65">
                  <a:extLst>
                    <a:ext uri="{FF2B5EF4-FFF2-40B4-BE49-F238E27FC236}">
                      <a16:creationId xmlns:a16="http://schemas.microsoft.com/office/drawing/2014/main" id="{5ADB8AAA-DF6A-D44E-C16C-936FD0001C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3988" y="4121151"/>
                  <a:ext cx="1608138" cy="1603375"/>
                </a:xfrm>
                <a:custGeom>
                  <a:avLst/>
                  <a:gdLst>
                    <a:gd name="T0" fmla="*/ 2026 w 2026"/>
                    <a:gd name="T1" fmla="*/ 304 h 2020"/>
                    <a:gd name="T2" fmla="*/ 2020 w 2026"/>
                    <a:gd name="T3" fmla="*/ 320 h 2020"/>
                    <a:gd name="T4" fmla="*/ 1999 w 2026"/>
                    <a:gd name="T5" fmla="*/ 362 h 2020"/>
                    <a:gd name="T6" fmla="*/ 1968 w 2026"/>
                    <a:gd name="T7" fmla="*/ 425 h 2020"/>
                    <a:gd name="T8" fmla="*/ 1930 w 2026"/>
                    <a:gd name="T9" fmla="*/ 504 h 2020"/>
                    <a:gd name="T10" fmla="*/ 1885 w 2026"/>
                    <a:gd name="T11" fmla="*/ 594 h 2020"/>
                    <a:gd name="T12" fmla="*/ 1836 w 2026"/>
                    <a:gd name="T13" fmla="*/ 689 h 2020"/>
                    <a:gd name="T14" fmla="*/ 1790 w 2026"/>
                    <a:gd name="T15" fmla="*/ 768 h 2020"/>
                    <a:gd name="T16" fmla="*/ 1726 w 2026"/>
                    <a:gd name="T17" fmla="*/ 866 h 2020"/>
                    <a:gd name="T18" fmla="*/ 1650 w 2026"/>
                    <a:gd name="T19" fmla="*/ 975 h 2020"/>
                    <a:gd name="T20" fmla="*/ 1565 w 2026"/>
                    <a:gd name="T21" fmla="*/ 1090 h 2020"/>
                    <a:gd name="T22" fmla="*/ 1476 w 2026"/>
                    <a:gd name="T23" fmla="*/ 1205 h 2020"/>
                    <a:gd name="T24" fmla="*/ 1388 w 2026"/>
                    <a:gd name="T25" fmla="*/ 1310 h 2020"/>
                    <a:gd name="T26" fmla="*/ 1304 w 2026"/>
                    <a:gd name="T27" fmla="*/ 1402 h 2020"/>
                    <a:gd name="T28" fmla="*/ 1231 w 2026"/>
                    <a:gd name="T29" fmla="*/ 1472 h 2020"/>
                    <a:gd name="T30" fmla="*/ 1175 w 2026"/>
                    <a:gd name="T31" fmla="*/ 1514 h 2020"/>
                    <a:gd name="T32" fmla="*/ 1110 w 2026"/>
                    <a:gd name="T33" fmla="*/ 1557 h 2020"/>
                    <a:gd name="T34" fmla="*/ 1029 w 2026"/>
                    <a:gd name="T35" fmla="*/ 1608 h 2020"/>
                    <a:gd name="T36" fmla="*/ 937 w 2026"/>
                    <a:gd name="T37" fmla="*/ 1664 h 2020"/>
                    <a:gd name="T38" fmla="*/ 838 w 2026"/>
                    <a:gd name="T39" fmla="*/ 1725 h 2020"/>
                    <a:gd name="T40" fmla="*/ 737 w 2026"/>
                    <a:gd name="T41" fmla="*/ 1785 h 2020"/>
                    <a:gd name="T42" fmla="*/ 638 w 2026"/>
                    <a:gd name="T43" fmla="*/ 1844 h 2020"/>
                    <a:gd name="T44" fmla="*/ 546 w 2026"/>
                    <a:gd name="T45" fmla="*/ 1899 h 2020"/>
                    <a:gd name="T46" fmla="*/ 467 w 2026"/>
                    <a:gd name="T47" fmla="*/ 1944 h 2020"/>
                    <a:gd name="T48" fmla="*/ 405 w 2026"/>
                    <a:gd name="T49" fmla="*/ 1981 h 2020"/>
                    <a:gd name="T50" fmla="*/ 363 w 2026"/>
                    <a:gd name="T51" fmla="*/ 2004 h 2020"/>
                    <a:gd name="T52" fmla="*/ 349 w 2026"/>
                    <a:gd name="T53" fmla="*/ 2014 h 2020"/>
                    <a:gd name="T54" fmla="*/ 277 w 2026"/>
                    <a:gd name="T55" fmla="*/ 2015 h 2020"/>
                    <a:gd name="T56" fmla="*/ 214 w 2026"/>
                    <a:gd name="T57" fmla="*/ 1986 h 2020"/>
                    <a:gd name="T58" fmla="*/ 158 w 2026"/>
                    <a:gd name="T59" fmla="*/ 1930 h 2020"/>
                    <a:gd name="T60" fmla="*/ 110 w 2026"/>
                    <a:gd name="T61" fmla="*/ 1860 h 2020"/>
                    <a:gd name="T62" fmla="*/ 71 w 2026"/>
                    <a:gd name="T63" fmla="*/ 1782 h 2020"/>
                    <a:gd name="T64" fmla="*/ 40 w 2026"/>
                    <a:gd name="T65" fmla="*/ 1706 h 2020"/>
                    <a:gd name="T66" fmla="*/ 18 w 2026"/>
                    <a:gd name="T67" fmla="*/ 1641 h 2020"/>
                    <a:gd name="T68" fmla="*/ 4 w 2026"/>
                    <a:gd name="T69" fmla="*/ 1596 h 2020"/>
                    <a:gd name="T70" fmla="*/ 0 w 2026"/>
                    <a:gd name="T71" fmla="*/ 1579 h 2020"/>
                    <a:gd name="T72" fmla="*/ 13 w 2026"/>
                    <a:gd name="T73" fmla="*/ 1570 h 2020"/>
                    <a:gd name="T74" fmla="*/ 51 w 2026"/>
                    <a:gd name="T75" fmla="*/ 1546 h 2020"/>
                    <a:gd name="T76" fmla="*/ 110 w 2026"/>
                    <a:gd name="T77" fmla="*/ 1511 h 2020"/>
                    <a:gd name="T78" fmla="*/ 184 w 2026"/>
                    <a:gd name="T79" fmla="*/ 1466 h 2020"/>
                    <a:gd name="T80" fmla="*/ 270 w 2026"/>
                    <a:gd name="T81" fmla="*/ 1414 h 2020"/>
                    <a:gd name="T82" fmla="*/ 361 w 2026"/>
                    <a:gd name="T83" fmla="*/ 1358 h 2020"/>
                    <a:gd name="T84" fmla="*/ 456 w 2026"/>
                    <a:gd name="T85" fmla="*/ 1301 h 2020"/>
                    <a:gd name="T86" fmla="*/ 549 w 2026"/>
                    <a:gd name="T87" fmla="*/ 1247 h 2020"/>
                    <a:gd name="T88" fmla="*/ 635 w 2026"/>
                    <a:gd name="T89" fmla="*/ 1195 h 2020"/>
                    <a:gd name="T90" fmla="*/ 711 w 2026"/>
                    <a:gd name="T91" fmla="*/ 1152 h 2020"/>
                    <a:gd name="T92" fmla="*/ 771 w 2026"/>
                    <a:gd name="T93" fmla="*/ 1119 h 2020"/>
                    <a:gd name="T94" fmla="*/ 812 w 2026"/>
                    <a:gd name="T95" fmla="*/ 1099 h 2020"/>
                    <a:gd name="T96" fmla="*/ 869 w 2026"/>
                    <a:gd name="T97" fmla="*/ 1051 h 2020"/>
                    <a:gd name="T98" fmla="*/ 928 w 2026"/>
                    <a:gd name="T99" fmla="*/ 973 h 2020"/>
                    <a:gd name="T100" fmla="*/ 985 w 2026"/>
                    <a:gd name="T101" fmla="*/ 877 h 2020"/>
                    <a:gd name="T102" fmla="*/ 1040 w 2026"/>
                    <a:gd name="T103" fmla="*/ 775 h 2020"/>
                    <a:gd name="T104" fmla="*/ 1090 w 2026"/>
                    <a:gd name="T105" fmla="*/ 681 h 2020"/>
                    <a:gd name="T106" fmla="*/ 1133 w 2026"/>
                    <a:gd name="T107" fmla="*/ 608 h 2020"/>
                    <a:gd name="T108" fmla="*/ 1162 w 2026"/>
                    <a:gd name="T109" fmla="*/ 559 h 2020"/>
                    <a:gd name="T110" fmla="*/ 1197 w 2026"/>
                    <a:gd name="T111" fmla="*/ 492 h 2020"/>
                    <a:gd name="T112" fmla="*/ 1234 w 2026"/>
                    <a:gd name="T113" fmla="*/ 413 h 2020"/>
                    <a:gd name="T114" fmla="*/ 1273 w 2026"/>
                    <a:gd name="T115" fmla="*/ 326 h 2020"/>
                    <a:gd name="T116" fmla="*/ 1310 w 2026"/>
                    <a:gd name="T117" fmla="*/ 239 h 2020"/>
                    <a:gd name="T118" fmla="*/ 1344 w 2026"/>
                    <a:gd name="T119" fmla="*/ 157 h 2020"/>
                    <a:gd name="T120" fmla="*/ 1374 w 2026"/>
                    <a:gd name="T121" fmla="*/ 85 h 2020"/>
                    <a:gd name="T122" fmla="*/ 1395 w 2026"/>
                    <a:gd name="T123" fmla="*/ 32 h 2020"/>
                    <a:gd name="T124" fmla="*/ 1406 w 2026"/>
                    <a:gd name="T125" fmla="*/ 3 h 20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026" h="2020">
                      <a:moveTo>
                        <a:pt x="1408" y="0"/>
                      </a:moveTo>
                      <a:lnTo>
                        <a:pt x="2026" y="304"/>
                      </a:lnTo>
                      <a:lnTo>
                        <a:pt x="2024" y="309"/>
                      </a:lnTo>
                      <a:lnTo>
                        <a:pt x="2020" y="320"/>
                      </a:lnTo>
                      <a:lnTo>
                        <a:pt x="2010" y="338"/>
                      </a:lnTo>
                      <a:lnTo>
                        <a:pt x="1999" y="362"/>
                      </a:lnTo>
                      <a:lnTo>
                        <a:pt x="1985" y="391"/>
                      </a:lnTo>
                      <a:lnTo>
                        <a:pt x="1968" y="425"/>
                      </a:lnTo>
                      <a:lnTo>
                        <a:pt x="1951" y="464"/>
                      </a:lnTo>
                      <a:lnTo>
                        <a:pt x="1930" y="504"/>
                      </a:lnTo>
                      <a:lnTo>
                        <a:pt x="1908" y="549"/>
                      </a:lnTo>
                      <a:lnTo>
                        <a:pt x="1885" y="594"/>
                      </a:lnTo>
                      <a:lnTo>
                        <a:pt x="1861" y="641"/>
                      </a:lnTo>
                      <a:lnTo>
                        <a:pt x="1836" y="689"/>
                      </a:lnTo>
                      <a:lnTo>
                        <a:pt x="1816" y="726"/>
                      </a:lnTo>
                      <a:lnTo>
                        <a:pt x="1790" y="768"/>
                      </a:lnTo>
                      <a:lnTo>
                        <a:pt x="1760" y="815"/>
                      </a:lnTo>
                      <a:lnTo>
                        <a:pt x="1726" y="866"/>
                      </a:lnTo>
                      <a:lnTo>
                        <a:pt x="1689" y="919"/>
                      </a:lnTo>
                      <a:lnTo>
                        <a:pt x="1650" y="975"/>
                      </a:lnTo>
                      <a:lnTo>
                        <a:pt x="1608" y="1032"/>
                      </a:lnTo>
                      <a:lnTo>
                        <a:pt x="1565" y="1090"/>
                      </a:lnTo>
                      <a:lnTo>
                        <a:pt x="1520" y="1149"/>
                      </a:lnTo>
                      <a:lnTo>
                        <a:pt x="1476" y="1205"/>
                      </a:lnTo>
                      <a:lnTo>
                        <a:pt x="1431" y="1259"/>
                      </a:lnTo>
                      <a:lnTo>
                        <a:pt x="1388" y="1310"/>
                      </a:lnTo>
                      <a:lnTo>
                        <a:pt x="1344" y="1358"/>
                      </a:lnTo>
                      <a:lnTo>
                        <a:pt x="1304" y="1402"/>
                      </a:lnTo>
                      <a:lnTo>
                        <a:pt x="1267" y="1441"/>
                      </a:lnTo>
                      <a:lnTo>
                        <a:pt x="1231" y="1472"/>
                      </a:lnTo>
                      <a:lnTo>
                        <a:pt x="1200" y="1497"/>
                      </a:lnTo>
                      <a:lnTo>
                        <a:pt x="1175" y="1514"/>
                      </a:lnTo>
                      <a:lnTo>
                        <a:pt x="1145" y="1534"/>
                      </a:lnTo>
                      <a:lnTo>
                        <a:pt x="1110" y="1557"/>
                      </a:lnTo>
                      <a:lnTo>
                        <a:pt x="1071" y="1582"/>
                      </a:lnTo>
                      <a:lnTo>
                        <a:pt x="1029" y="1608"/>
                      </a:lnTo>
                      <a:lnTo>
                        <a:pt x="984" y="1636"/>
                      </a:lnTo>
                      <a:lnTo>
                        <a:pt x="937" y="1664"/>
                      </a:lnTo>
                      <a:lnTo>
                        <a:pt x="888" y="1694"/>
                      </a:lnTo>
                      <a:lnTo>
                        <a:pt x="838" y="1725"/>
                      </a:lnTo>
                      <a:lnTo>
                        <a:pt x="787" y="1756"/>
                      </a:lnTo>
                      <a:lnTo>
                        <a:pt x="737" y="1785"/>
                      </a:lnTo>
                      <a:lnTo>
                        <a:pt x="686" y="1815"/>
                      </a:lnTo>
                      <a:lnTo>
                        <a:pt x="638" y="1844"/>
                      </a:lnTo>
                      <a:lnTo>
                        <a:pt x="591" y="1872"/>
                      </a:lnTo>
                      <a:lnTo>
                        <a:pt x="546" y="1899"/>
                      </a:lnTo>
                      <a:lnTo>
                        <a:pt x="504" y="1922"/>
                      </a:lnTo>
                      <a:lnTo>
                        <a:pt x="467" y="1944"/>
                      </a:lnTo>
                      <a:lnTo>
                        <a:pt x="433" y="1964"/>
                      </a:lnTo>
                      <a:lnTo>
                        <a:pt x="405" y="1981"/>
                      </a:lnTo>
                      <a:lnTo>
                        <a:pt x="381" y="1995"/>
                      </a:lnTo>
                      <a:lnTo>
                        <a:pt x="363" y="2004"/>
                      </a:lnTo>
                      <a:lnTo>
                        <a:pt x="352" y="2011"/>
                      </a:lnTo>
                      <a:lnTo>
                        <a:pt x="349" y="2014"/>
                      </a:lnTo>
                      <a:lnTo>
                        <a:pt x="312" y="2020"/>
                      </a:lnTo>
                      <a:lnTo>
                        <a:pt x="277" y="2015"/>
                      </a:lnTo>
                      <a:lnTo>
                        <a:pt x="245" y="2004"/>
                      </a:lnTo>
                      <a:lnTo>
                        <a:pt x="214" y="1986"/>
                      </a:lnTo>
                      <a:lnTo>
                        <a:pt x="184" y="1961"/>
                      </a:lnTo>
                      <a:lnTo>
                        <a:pt x="158" y="1930"/>
                      </a:lnTo>
                      <a:lnTo>
                        <a:pt x="133" y="1896"/>
                      </a:lnTo>
                      <a:lnTo>
                        <a:pt x="110" y="1860"/>
                      </a:lnTo>
                      <a:lnTo>
                        <a:pt x="90" y="1821"/>
                      </a:lnTo>
                      <a:lnTo>
                        <a:pt x="71" y="1782"/>
                      </a:lnTo>
                      <a:lnTo>
                        <a:pt x="54" y="1743"/>
                      </a:lnTo>
                      <a:lnTo>
                        <a:pt x="40" y="1706"/>
                      </a:lnTo>
                      <a:lnTo>
                        <a:pt x="27" y="1672"/>
                      </a:lnTo>
                      <a:lnTo>
                        <a:pt x="18" y="1641"/>
                      </a:lnTo>
                      <a:lnTo>
                        <a:pt x="9" y="1615"/>
                      </a:lnTo>
                      <a:lnTo>
                        <a:pt x="4" y="1596"/>
                      </a:lnTo>
                      <a:lnTo>
                        <a:pt x="1" y="1584"/>
                      </a:lnTo>
                      <a:lnTo>
                        <a:pt x="0" y="1579"/>
                      </a:lnTo>
                      <a:lnTo>
                        <a:pt x="3" y="1576"/>
                      </a:lnTo>
                      <a:lnTo>
                        <a:pt x="13" y="1570"/>
                      </a:lnTo>
                      <a:lnTo>
                        <a:pt x="29" y="1560"/>
                      </a:lnTo>
                      <a:lnTo>
                        <a:pt x="51" y="1546"/>
                      </a:lnTo>
                      <a:lnTo>
                        <a:pt x="79" y="1531"/>
                      </a:lnTo>
                      <a:lnTo>
                        <a:pt x="110" y="1511"/>
                      </a:lnTo>
                      <a:lnTo>
                        <a:pt x="145" y="1489"/>
                      </a:lnTo>
                      <a:lnTo>
                        <a:pt x="184" y="1466"/>
                      </a:lnTo>
                      <a:lnTo>
                        <a:pt x="225" y="1441"/>
                      </a:lnTo>
                      <a:lnTo>
                        <a:pt x="270" y="1414"/>
                      </a:lnTo>
                      <a:lnTo>
                        <a:pt x="315" y="1386"/>
                      </a:lnTo>
                      <a:lnTo>
                        <a:pt x="361" y="1358"/>
                      </a:lnTo>
                      <a:lnTo>
                        <a:pt x="409" y="1330"/>
                      </a:lnTo>
                      <a:lnTo>
                        <a:pt x="456" y="1301"/>
                      </a:lnTo>
                      <a:lnTo>
                        <a:pt x="503" y="1273"/>
                      </a:lnTo>
                      <a:lnTo>
                        <a:pt x="549" y="1247"/>
                      </a:lnTo>
                      <a:lnTo>
                        <a:pt x="593" y="1220"/>
                      </a:lnTo>
                      <a:lnTo>
                        <a:pt x="635" y="1195"/>
                      </a:lnTo>
                      <a:lnTo>
                        <a:pt x="675" y="1174"/>
                      </a:lnTo>
                      <a:lnTo>
                        <a:pt x="711" y="1152"/>
                      </a:lnTo>
                      <a:lnTo>
                        <a:pt x="743" y="1135"/>
                      </a:lnTo>
                      <a:lnTo>
                        <a:pt x="771" y="1119"/>
                      </a:lnTo>
                      <a:lnTo>
                        <a:pt x="793" y="1107"/>
                      </a:lnTo>
                      <a:lnTo>
                        <a:pt x="812" y="1099"/>
                      </a:lnTo>
                      <a:lnTo>
                        <a:pt x="840" y="1080"/>
                      </a:lnTo>
                      <a:lnTo>
                        <a:pt x="869" y="1051"/>
                      </a:lnTo>
                      <a:lnTo>
                        <a:pt x="899" y="1015"/>
                      </a:lnTo>
                      <a:lnTo>
                        <a:pt x="928" y="973"/>
                      </a:lnTo>
                      <a:lnTo>
                        <a:pt x="958" y="927"/>
                      </a:lnTo>
                      <a:lnTo>
                        <a:pt x="985" y="877"/>
                      </a:lnTo>
                      <a:lnTo>
                        <a:pt x="1013" y="826"/>
                      </a:lnTo>
                      <a:lnTo>
                        <a:pt x="1040" y="775"/>
                      </a:lnTo>
                      <a:lnTo>
                        <a:pt x="1065" y="726"/>
                      </a:lnTo>
                      <a:lnTo>
                        <a:pt x="1090" y="681"/>
                      </a:lnTo>
                      <a:lnTo>
                        <a:pt x="1111" y="641"/>
                      </a:lnTo>
                      <a:lnTo>
                        <a:pt x="1133" y="608"/>
                      </a:lnTo>
                      <a:lnTo>
                        <a:pt x="1147" y="587"/>
                      </a:lnTo>
                      <a:lnTo>
                        <a:pt x="1162" y="559"/>
                      </a:lnTo>
                      <a:lnTo>
                        <a:pt x="1180" y="528"/>
                      </a:lnTo>
                      <a:lnTo>
                        <a:pt x="1197" y="492"/>
                      </a:lnTo>
                      <a:lnTo>
                        <a:pt x="1215" y="453"/>
                      </a:lnTo>
                      <a:lnTo>
                        <a:pt x="1234" y="413"/>
                      </a:lnTo>
                      <a:lnTo>
                        <a:pt x="1254" y="369"/>
                      </a:lnTo>
                      <a:lnTo>
                        <a:pt x="1273" y="326"/>
                      </a:lnTo>
                      <a:lnTo>
                        <a:pt x="1291" y="282"/>
                      </a:lnTo>
                      <a:lnTo>
                        <a:pt x="1310" y="239"/>
                      </a:lnTo>
                      <a:lnTo>
                        <a:pt x="1329" y="197"/>
                      </a:lnTo>
                      <a:lnTo>
                        <a:pt x="1344" y="157"/>
                      </a:lnTo>
                      <a:lnTo>
                        <a:pt x="1360" y="119"/>
                      </a:lnTo>
                      <a:lnTo>
                        <a:pt x="1374" y="85"/>
                      </a:lnTo>
                      <a:lnTo>
                        <a:pt x="1386" y="57"/>
                      </a:lnTo>
                      <a:lnTo>
                        <a:pt x="1395" y="32"/>
                      </a:lnTo>
                      <a:lnTo>
                        <a:pt x="1402" y="15"/>
                      </a:lnTo>
                      <a:lnTo>
                        <a:pt x="1406" y="3"/>
                      </a:lnTo>
                      <a:lnTo>
                        <a:pt x="1408" y="0"/>
                      </a:lnTo>
                      <a:close/>
                    </a:path>
                  </a:pathLst>
                </a:custGeom>
                <a:solidFill>
                  <a:sysClr val="windowText" lastClr="000000">
                    <a:lumMod val="65000"/>
                    <a:lumOff val="35000"/>
                  </a:sys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58" name="Freeform 66">
                  <a:extLst>
                    <a:ext uri="{FF2B5EF4-FFF2-40B4-BE49-F238E27FC236}">
                      <a16:creationId xmlns:a16="http://schemas.microsoft.com/office/drawing/2014/main" id="{A769E37D-2BF4-F49D-D94B-6AA0A1230C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7138" y="4040188"/>
                  <a:ext cx="1243013" cy="1906588"/>
                </a:xfrm>
                <a:custGeom>
                  <a:avLst/>
                  <a:gdLst>
                    <a:gd name="T0" fmla="*/ 130 w 1565"/>
                    <a:gd name="T1" fmla="*/ 8 h 2402"/>
                    <a:gd name="T2" fmla="*/ 200 w 1565"/>
                    <a:gd name="T3" fmla="*/ 42 h 2402"/>
                    <a:gd name="T4" fmla="*/ 310 w 1565"/>
                    <a:gd name="T5" fmla="*/ 98 h 2402"/>
                    <a:gd name="T6" fmla="*/ 442 w 1565"/>
                    <a:gd name="T7" fmla="*/ 168 h 2402"/>
                    <a:gd name="T8" fmla="*/ 579 w 1565"/>
                    <a:gd name="T9" fmla="*/ 244 h 2402"/>
                    <a:gd name="T10" fmla="*/ 700 w 1565"/>
                    <a:gd name="T11" fmla="*/ 317 h 2402"/>
                    <a:gd name="T12" fmla="*/ 790 w 1565"/>
                    <a:gd name="T13" fmla="*/ 379 h 2402"/>
                    <a:gd name="T14" fmla="*/ 835 w 1565"/>
                    <a:gd name="T15" fmla="*/ 429 h 2402"/>
                    <a:gd name="T16" fmla="*/ 908 w 1565"/>
                    <a:gd name="T17" fmla="*/ 508 h 2402"/>
                    <a:gd name="T18" fmla="*/ 1015 w 1565"/>
                    <a:gd name="T19" fmla="*/ 617 h 2402"/>
                    <a:gd name="T20" fmla="*/ 1141 w 1565"/>
                    <a:gd name="T21" fmla="*/ 741 h 2402"/>
                    <a:gd name="T22" fmla="*/ 1272 w 1565"/>
                    <a:gd name="T23" fmla="*/ 867 h 2402"/>
                    <a:gd name="T24" fmla="*/ 1388 w 1565"/>
                    <a:gd name="T25" fmla="*/ 982 h 2402"/>
                    <a:gd name="T26" fmla="*/ 1473 w 1565"/>
                    <a:gd name="T27" fmla="*/ 1073 h 2402"/>
                    <a:gd name="T28" fmla="*/ 1542 w 1565"/>
                    <a:gd name="T29" fmla="*/ 1179 h 2402"/>
                    <a:gd name="T30" fmla="*/ 1565 w 1565"/>
                    <a:gd name="T31" fmla="*/ 1323 h 2402"/>
                    <a:gd name="T32" fmla="*/ 1545 w 1565"/>
                    <a:gd name="T33" fmla="*/ 1472 h 2402"/>
                    <a:gd name="T34" fmla="*/ 1494 w 1565"/>
                    <a:gd name="T35" fmla="*/ 1600 h 2402"/>
                    <a:gd name="T36" fmla="*/ 1449 w 1565"/>
                    <a:gd name="T37" fmla="*/ 1685 h 2402"/>
                    <a:gd name="T38" fmla="*/ 1390 w 1565"/>
                    <a:gd name="T39" fmla="*/ 1808 h 2402"/>
                    <a:gd name="T40" fmla="*/ 1324 w 1565"/>
                    <a:gd name="T41" fmla="*/ 1947 h 2402"/>
                    <a:gd name="T42" fmla="*/ 1262 w 1565"/>
                    <a:gd name="T43" fmla="*/ 2086 h 2402"/>
                    <a:gd name="T44" fmla="*/ 1211 w 1565"/>
                    <a:gd name="T45" fmla="*/ 2202 h 2402"/>
                    <a:gd name="T46" fmla="*/ 1178 w 1565"/>
                    <a:gd name="T47" fmla="*/ 2275 h 2402"/>
                    <a:gd name="T48" fmla="*/ 1140 w 1565"/>
                    <a:gd name="T49" fmla="*/ 2323 h 2402"/>
                    <a:gd name="T50" fmla="*/ 1020 w 1565"/>
                    <a:gd name="T51" fmla="*/ 2384 h 2402"/>
                    <a:gd name="T52" fmla="*/ 882 w 1565"/>
                    <a:gd name="T53" fmla="*/ 2402 h 2402"/>
                    <a:gd name="T54" fmla="*/ 745 w 1565"/>
                    <a:gd name="T55" fmla="*/ 2393 h 2402"/>
                    <a:gd name="T56" fmla="*/ 632 w 1565"/>
                    <a:gd name="T57" fmla="*/ 2371 h 2402"/>
                    <a:gd name="T58" fmla="*/ 557 w 1565"/>
                    <a:gd name="T59" fmla="*/ 2351 h 2402"/>
                    <a:gd name="T60" fmla="*/ 545 w 1565"/>
                    <a:gd name="T61" fmla="*/ 2342 h 2402"/>
                    <a:gd name="T62" fmla="*/ 570 w 1565"/>
                    <a:gd name="T63" fmla="*/ 2286 h 2402"/>
                    <a:gd name="T64" fmla="*/ 619 w 1565"/>
                    <a:gd name="T65" fmla="*/ 2180 h 2402"/>
                    <a:gd name="T66" fmla="*/ 682 w 1565"/>
                    <a:gd name="T67" fmla="*/ 2045 h 2402"/>
                    <a:gd name="T68" fmla="*/ 750 w 1565"/>
                    <a:gd name="T69" fmla="*/ 1899 h 2402"/>
                    <a:gd name="T70" fmla="*/ 812 w 1565"/>
                    <a:gd name="T71" fmla="*/ 1764 h 2402"/>
                    <a:gd name="T72" fmla="*/ 860 w 1565"/>
                    <a:gd name="T73" fmla="*/ 1659 h 2402"/>
                    <a:gd name="T74" fmla="*/ 883 w 1565"/>
                    <a:gd name="T75" fmla="*/ 1604 h 2402"/>
                    <a:gd name="T76" fmla="*/ 913 w 1565"/>
                    <a:gd name="T77" fmla="*/ 1556 h 2402"/>
                    <a:gd name="T78" fmla="*/ 946 w 1565"/>
                    <a:gd name="T79" fmla="*/ 1496 h 2402"/>
                    <a:gd name="T80" fmla="*/ 953 w 1565"/>
                    <a:gd name="T81" fmla="*/ 1421 h 2402"/>
                    <a:gd name="T82" fmla="*/ 901 w 1565"/>
                    <a:gd name="T83" fmla="*/ 1336 h 2402"/>
                    <a:gd name="T84" fmla="*/ 779 w 1565"/>
                    <a:gd name="T85" fmla="*/ 1242 h 2402"/>
                    <a:gd name="T86" fmla="*/ 616 w 1565"/>
                    <a:gd name="T87" fmla="*/ 1123 h 2402"/>
                    <a:gd name="T88" fmla="*/ 432 w 1565"/>
                    <a:gd name="T89" fmla="*/ 985 h 2402"/>
                    <a:gd name="T90" fmla="*/ 253 w 1565"/>
                    <a:gd name="T91" fmla="*/ 836 h 2402"/>
                    <a:gd name="T92" fmla="*/ 109 w 1565"/>
                    <a:gd name="T93" fmla="*/ 691 h 2402"/>
                    <a:gd name="T94" fmla="*/ 26 w 1565"/>
                    <a:gd name="T95" fmla="*/ 555 h 2402"/>
                    <a:gd name="T96" fmla="*/ 0 w 1565"/>
                    <a:gd name="T97" fmla="*/ 410 h 2402"/>
                    <a:gd name="T98" fmla="*/ 11 w 1565"/>
                    <a:gd name="T99" fmla="*/ 269 h 2402"/>
                    <a:gd name="T100" fmla="*/ 40 w 1565"/>
                    <a:gd name="T101" fmla="*/ 152 h 2402"/>
                    <a:gd name="T102" fmla="*/ 65 w 1565"/>
                    <a:gd name="T103" fmla="*/ 78 h 2402"/>
                    <a:gd name="T104" fmla="*/ 115 w 1565"/>
                    <a:gd name="T105" fmla="*/ 0 h 2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565" h="2402">
                      <a:moveTo>
                        <a:pt x="115" y="0"/>
                      </a:moveTo>
                      <a:lnTo>
                        <a:pt x="119" y="2"/>
                      </a:lnTo>
                      <a:lnTo>
                        <a:pt x="130" y="8"/>
                      </a:lnTo>
                      <a:lnTo>
                        <a:pt x="147" y="16"/>
                      </a:lnTo>
                      <a:lnTo>
                        <a:pt x="171" y="28"/>
                      </a:lnTo>
                      <a:lnTo>
                        <a:pt x="200" y="42"/>
                      </a:lnTo>
                      <a:lnTo>
                        <a:pt x="233" y="59"/>
                      </a:lnTo>
                      <a:lnTo>
                        <a:pt x="270" y="78"/>
                      </a:lnTo>
                      <a:lnTo>
                        <a:pt x="310" y="98"/>
                      </a:lnTo>
                      <a:lnTo>
                        <a:pt x="352" y="120"/>
                      </a:lnTo>
                      <a:lnTo>
                        <a:pt x="397" y="143"/>
                      </a:lnTo>
                      <a:lnTo>
                        <a:pt x="442" y="168"/>
                      </a:lnTo>
                      <a:lnTo>
                        <a:pt x="487" y="193"/>
                      </a:lnTo>
                      <a:lnTo>
                        <a:pt x="534" y="218"/>
                      </a:lnTo>
                      <a:lnTo>
                        <a:pt x="579" y="244"/>
                      </a:lnTo>
                      <a:lnTo>
                        <a:pt x="621" y="269"/>
                      </a:lnTo>
                      <a:lnTo>
                        <a:pt x="663" y="292"/>
                      </a:lnTo>
                      <a:lnTo>
                        <a:pt x="700" y="317"/>
                      </a:lnTo>
                      <a:lnTo>
                        <a:pt x="734" y="339"/>
                      </a:lnTo>
                      <a:lnTo>
                        <a:pt x="765" y="360"/>
                      </a:lnTo>
                      <a:lnTo>
                        <a:pt x="790" y="379"/>
                      </a:lnTo>
                      <a:lnTo>
                        <a:pt x="809" y="396"/>
                      </a:lnTo>
                      <a:lnTo>
                        <a:pt x="821" y="412"/>
                      </a:lnTo>
                      <a:lnTo>
                        <a:pt x="835" y="429"/>
                      </a:lnTo>
                      <a:lnTo>
                        <a:pt x="854" y="452"/>
                      </a:lnTo>
                      <a:lnTo>
                        <a:pt x="879" y="478"/>
                      </a:lnTo>
                      <a:lnTo>
                        <a:pt x="908" y="508"/>
                      </a:lnTo>
                      <a:lnTo>
                        <a:pt x="941" y="542"/>
                      </a:lnTo>
                      <a:lnTo>
                        <a:pt x="977" y="578"/>
                      </a:lnTo>
                      <a:lnTo>
                        <a:pt x="1015" y="617"/>
                      </a:lnTo>
                      <a:lnTo>
                        <a:pt x="1056" y="657"/>
                      </a:lnTo>
                      <a:lnTo>
                        <a:pt x="1099" y="697"/>
                      </a:lnTo>
                      <a:lnTo>
                        <a:pt x="1141" y="741"/>
                      </a:lnTo>
                      <a:lnTo>
                        <a:pt x="1185" y="783"/>
                      </a:lnTo>
                      <a:lnTo>
                        <a:pt x="1228" y="825"/>
                      </a:lnTo>
                      <a:lnTo>
                        <a:pt x="1272" y="867"/>
                      </a:lnTo>
                      <a:lnTo>
                        <a:pt x="1312" y="907"/>
                      </a:lnTo>
                      <a:lnTo>
                        <a:pt x="1351" y="946"/>
                      </a:lnTo>
                      <a:lnTo>
                        <a:pt x="1388" y="982"/>
                      </a:lnTo>
                      <a:lnTo>
                        <a:pt x="1421" y="1016"/>
                      </a:lnTo>
                      <a:lnTo>
                        <a:pt x="1450" y="1045"/>
                      </a:lnTo>
                      <a:lnTo>
                        <a:pt x="1473" y="1073"/>
                      </a:lnTo>
                      <a:lnTo>
                        <a:pt x="1494" y="1095"/>
                      </a:lnTo>
                      <a:lnTo>
                        <a:pt x="1522" y="1135"/>
                      </a:lnTo>
                      <a:lnTo>
                        <a:pt x="1542" y="1179"/>
                      </a:lnTo>
                      <a:lnTo>
                        <a:pt x="1556" y="1225"/>
                      </a:lnTo>
                      <a:lnTo>
                        <a:pt x="1564" y="1274"/>
                      </a:lnTo>
                      <a:lnTo>
                        <a:pt x="1565" y="1323"/>
                      </a:lnTo>
                      <a:lnTo>
                        <a:pt x="1564" y="1374"/>
                      </a:lnTo>
                      <a:lnTo>
                        <a:pt x="1556" y="1424"/>
                      </a:lnTo>
                      <a:lnTo>
                        <a:pt x="1545" y="1472"/>
                      </a:lnTo>
                      <a:lnTo>
                        <a:pt x="1531" y="1519"/>
                      </a:lnTo>
                      <a:lnTo>
                        <a:pt x="1514" y="1561"/>
                      </a:lnTo>
                      <a:lnTo>
                        <a:pt x="1494" y="1600"/>
                      </a:lnTo>
                      <a:lnTo>
                        <a:pt x="1481" y="1623"/>
                      </a:lnTo>
                      <a:lnTo>
                        <a:pt x="1466" y="1651"/>
                      </a:lnTo>
                      <a:lnTo>
                        <a:pt x="1449" y="1685"/>
                      </a:lnTo>
                      <a:lnTo>
                        <a:pt x="1430" y="1722"/>
                      </a:lnTo>
                      <a:lnTo>
                        <a:pt x="1411" y="1764"/>
                      </a:lnTo>
                      <a:lnTo>
                        <a:pt x="1390" y="1808"/>
                      </a:lnTo>
                      <a:lnTo>
                        <a:pt x="1368" y="1853"/>
                      </a:lnTo>
                      <a:lnTo>
                        <a:pt x="1346" y="1901"/>
                      </a:lnTo>
                      <a:lnTo>
                        <a:pt x="1324" y="1947"/>
                      </a:lnTo>
                      <a:lnTo>
                        <a:pt x="1304" y="1996"/>
                      </a:lnTo>
                      <a:lnTo>
                        <a:pt x="1282" y="2042"/>
                      </a:lnTo>
                      <a:lnTo>
                        <a:pt x="1262" y="2086"/>
                      </a:lnTo>
                      <a:lnTo>
                        <a:pt x="1244" y="2128"/>
                      </a:lnTo>
                      <a:lnTo>
                        <a:pt x="1227" y="2166"/>
                      </a:lnTo>
                      <a:lnTo>
                        <a:pt x="1211" y="2202"/>
                      </a:lnTo>
                      <a:lnTo>
                        <a:pt x="1197" y="2232"/>
                      </a:lnTo>
                      <a:lnTo>
                        <a:pt x="1186" y="2256"/>
                      </a:lnTo>
                      <a:lnTo>
                        <a:pt x="1178" y="2275"/>
                      </a:lnTo>
                      <a:lnTo>
                        <a:pt x="1174" y="2287"/>
                      </a:lnTo>
                      <a:lnTo>
                        <a:pt x="1171" y="2291"/>
                      </a:lnTo>
                      <a:lnTo>
                        <a:pt x="1140" y="2323"/>
                      </a:lnTo>
                      <a:lnTo>
                        <a:pt x="1102" y="2350"/>
                      </a:lnTo>
                      <a:lnTo>
                        <a:pt x="1064" y="2370"/>
                      </a:lnTo>
                      <a:lnTo>
                        <a:pt x="1020" y="2384"/>
                      </a:lnTo>
                      <a:lnTo>
                        <a:pt x="975" y="2395"/>
                      </a:lnTo>
                      <a:lnTo>
                        <a:pt x="928" y="2401"/>
                      </a:lnTo>
                      <a:lnTo>
                        <a:pt x="882" y="2402"/>
                      </a:lnTo>
                      <a:lnTo>
                        <a:pt x="835" y="2402"/>
                      </a:lnTo>
                      <a:lnTo>
                        <a:pt x="790" y="2399"/>
                      </a:lnTo>
                      <a:lnTo>
                        <a:pt x="745" y="2393"/>
                      </a:lnTo>
                      <a:lnTo>
                        <a:pt x="705" y="2387"/>
                      </a:lnTo>
                      <a:lnTo>
                        <a:pt x="666" y="2379"/>
                      </a:lnTo>
                      <a:lnTo>
                        <a:pt x="632" y="2371"/>
                      </a:lnTo>
                      <a:lnTo>
                        <a:pt x="601" y="2364"/>
                      </a:lnTo>
                      <a:lnTo>
                        <a:pt x="576" y="2356"/>
                      </a:lnTo>
                      <a:lnTo>
                        <a:pt x="557" y="2351"/>
                      </a:lnTo>
                      <a:lnTo>
                        <a:pt x="546" y="2346"/>
                      </a:lnTo>
                      <a:lnTo>
                        <a:pt x="542" y="2345"/>
                      </a:lnTo>
                      <a:lnTo>
                        <a:pt x="545" y="2342"/>
                      </a:lnTo>
                      <a:lnTo>
                        <a:pt x="550" y="2329"/>
                      </a:lnTo>
                      <a:lnTo>
                        <a:pt x="559" y="2311"/>
                      </a:lnTo>
                      <a:lnTo>
                        <a:pt x="570" y="2286"/>
                      </a:lnTo>
                      <a:lnTo>
                        <a:pt x="584" y="2255"/>
                      </a:lnTo>
                      <a:lnTo>
                        <a:pt x="601" y="2219"/>
                      </a:lnTo>
                      <a:lnTo>
                        <a:pt x="619" y="2180"/>
                      </a:lnTo>
                      <a:lnTo>
                        <a:pt x="640" y="2137"/>
                      </a:lnTo>
                      <a:lnTo>
                        <a:pt x="660" y="2092"/>
                      </a:lnTo>
                      <a:lnTo>
                        <a:pt x="682" y="2045"/>
                      </a:lnTo>
                      <a:lnTo>
                        <a:pt x="705" y="1997"/>
                      </a:lnTo>
                      <a:lnTo>
                        <a:pt x="727" y="1947"/>
                      </a:lnTo>
                      <a:lnTo>
                        <a:pt x="750" y="1899"/>
                      </a:lnTo>
                      <a:lnTo>
                        <a:pt x="772" y="1853"/>
                      </a:lnTo>
                      <a:lnTo>
                        <a:pt x="792" y="1808"/>
                      </a:lnTo>
                      <a:lnTo>
                        <a:pt x="812" y="1764"/>
                      </a:lnTo>
                      <a:lnTo>
                        <a:pt x="829" y="1725"/>
                      </a:lnTo>
                      <a:lnTo>
                        <a:pt x="846" y="1690"/>
                      </a:lnTo>
                      <a:lnTo>
                        <a:pt x="860" y="1659"/>
                      </a:lnTo>
                      <a:lnTo>
                        <a:pt x="871" y="1634"/>
                      </a:lnTo>
                      <a:lnTo>
                        <a:pt x="879" y="1615"/>
                      </a:lnTo>
                      <a:lnTo>
                        <a:pt x="883" y="1604"/>
                      </a:lnTo>
                      <a:lnTo>
                        <a:pt x="891" y="1590"/>
                      </a:lnTo>
                      <a:lnTo>
                        <a:pt x="901" y="1573"/>
                      </a:lnTo>
                      <a:lnTo>
                        <a:pt x="913" y="1556"/>
                      </a:lnTo>
                      <a:lnTo>
                        <a:pt x="925" y="1537"/>
                      </a:lnTo>
                      <a:lnTo>
                        <a:pt x="936" y="1517"/>
                      </a:lnTo>
                      <a:lnTo>
                        <a:pt x="946" y="1496"/>
                      </a:lnTo>
                      <a:lnTo>
                        <a:pt x="953" y="1472"/>
                      </a:lnTo>
                      <a:lnTo>
                        <a:pt x="955" y="1447"/>
                      </a:lnTo>
                      <a:lnTo>
                        <a:pt x="953" y="1421"/>
                      </a:lnTo>
                      <a:lnTo>
                        <a:pt x="944" y="1393"/>
                      </a:lnTo>
                      <a:lnTo>
                        <a:pt x="927" y="1365"/>
                      </a:lnTo>
                      <a:lnTo>
                        <a:pt x="901" y="1336"/>
                      </a:lnTo>
                      <a:lnTo>
                        <a:pt x="865" y="1305"/>
                      </a:lnTo>
                      <a:lnTo>
                        <a:pt x="826" y="1275"/>
                      </a:lnTo>
                      <a:lnTo>
                        <a:pt x="779" y="1242"/>
                      </a:lnTo>
                      <a:lnTo>
                        <a:pt x="730" y="1205"/>
                      </a:lnTo>
                      <a:lnTo>
                        <a:pt x="674" y="1166"/>
                      </a:lnTo>
                      <a:lnTo>
                        <a:pt x="616" y="1123"/>
                      </a:lnTo>
                      <a:lnTo>
                        <a:pt x="556" y="1078"/>
                      </a:lnTo>
                      <a:lnTo>
                        <a:pt x="494" y="1033"/>
                      </a:lnTo>
                      <a:lnTo>
                        <a:pt x="432" y="985"/>
                      </a:lnTo>
                      <a:lnTo>
                        <a:pt x="371" y="935"/>
                      </a:lnTo>
                      <a:lnTo>
                        <a:pt x="310" y="885"/>
                      </a:lnTo>
                      <a:lnTo>
                        <a:pt x="253" y="836"/>
                      </a:lnTo>
                      <a:lnTo>
                        <a:pt x="200" y="787"/>
                      </a:lnTo>
                      <a:lnTo>
                        <a:pt x="152" y="738"/>
                      </a:lnTo>
                      <a:lnTo>
                        <a:pt x="109" y="691"/>
                      </a:lnTo>
                      <a:lnTo>
                        <a:pt x="73" y="645"/>
                      </a:lnTo>
                      <a:lnTo>
                        <a:pt x="45" y="601"/>
                      </a:lnTo>
                      <a:lnTo>
                        <a:pt x="26" y="555"/>
                      </a:lnTo>
                      <a:lnTo>
                        <a:pt x="12" y="508"/>
                      </a:lnTo>
                      <a:lnTo>
                        <a:pt x="3" y="458"/>
                      </a:lnTo>
                      <a:lnTo>
                        <a:pt x="0" y="410"/>
                      </a:lnTo>
                      <a:lnTo>
                        <a:pt x="1" y="362"/>
                      </a:lnTo>
                      <a:lnTo>
                        <a:pt x="5" y="314"/>
                      </a:lnTo>
                      <a:lnTo>
                        <a:pt x="11" y="269"/>
                      </a:lnTo>
                      <a:lnTo>
                        <a:pt x="20" y="227"/>
                      </a:lnTo>
                      <a:lnTo>
                        <a:pt x="29" y="187"/>
                      </a:lnTo>
                      <a:lnTo>
                        <a:pt x="40" y="152"/>
                      </a:lnTo>
                      <a:lnTo>
                        <a:pt x="50" y="121"/>
                      </a:lnTo>
                      <a:lnTo>
                        <a:pt x="59" y="97"/>
                      </a:lnTo>
                      <a:lnTo>
                        <a:pt x="65" y="78"/>
                      </a:lnTo>
                      <a:lnTo>
                        <a:pt x="71" y="65"/>
                      </a:lnTo>
                      <a:lnTo>
                        <a:pt x="73" y="62"/>
                      </a:lnTo>
                      <a:lnTo>
                        <a:pt x="115" y="0"/>
                      </a:lnTo>
                      <a:close/>
                    </a:path>
                  </a:pathLst>
                </a:custGeom>
                <a:solidFill>
                  <a:sysClr val="windowText" lastClr="000000">
                    <a:lumMod val="50000"/>
                    <a:lumOff val="50000"/>
                  </a:sys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59" name="Freeform 67">
                  <a:extLst>
                    <a:ext uri="{FF2B5EF4-FFF2-40B4-BE49-F238E27FC236}">
                      <a16:creationId xmlns:a16="http://schemas.microsoft.com/office/drawing/2014/main" id="{37EF8B94-E564-8BD1-30D7-5689E4D449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5701" y="3327401"/>
                  <a:ext cx="1003300" cy="498475"/>
                </a:xfrm>
                <a:custGeom>
                  <a:avLst/>
                  <a:gdLst>
                    <a:gd name="T0" fmla="*/ 54 w 1264"/>
                    <a:gd name="T1" fmla="*/ 0 h 627"/>
                    <a:gd name="T2" fmla="*/ 666 w 1264"/>
                    <a:gd name="T3" fmla="*/ 317 h 627"/>
                    <a:gd name="T4" fmla="*/ 1264 w 1264"/>
                    <a:gd name="T5" fmla="*/ 442 h 627"/>
                    <a:gd name="T6" fmla="*/ 1220 w 1264"/>
                    <a:gd name="T7" fmla="*/ 570 h 627"/>
                    <a:gd name="T8" fmla="*/ 1212 w 1264"/>
                    <a:gd name="T9" fmla="*/ 590 h 627"/>
                    <a:gd name="T10" fmla="*/ 607 w 1264"/>
                    <a:gd name="T11" fmla="*/ 627 h 627"/>
                    <a:gd name="T12" fmla="*/ 3 w 1264"/>
                    <a:gd name="T13" fmla="*/ 344 h 627"/>
                    <a:gd name="T14" fmla="*/ 3 w 1264"/>
                    <a:gd name="T15" fmla="*/ 340 h 627"/>
                    <a:gd name="T16" fmla="*/ 3 w 1264"/>
                    <a:gd name="T17" fmla="*/ 329 h 627"/>
                    <a:gd name="T18" fmla="*/ 1 w 1264"/>
                    <a:gd name="T19" fmla="*/ 310 h 627"/>
                    <a:gd name="T20" fmla="*/ 1 w 1264"/>
                    <a:gd name="T21" fmla="*/ 287 h 627"/>
                    <a:gd name="T22" fmla="*/ 0 w 1264"/>
                    <a:gd name="T23" fmla="*/ 259 h 627"/>
                    <a:gd name="T24" fmla="*/ 0 w 1264"/>
                    <a:gd name="T25" fmla="*/ 228 h 627"/>
                    <a:gd name="T26" fmla="*/ 0 w 1264"/>
                    <a:gd name="T27" fmla="*/ 195 h 627"/>
                    <a:gd name="T28" fmla="*/ 1 w 1264"/>
                    <a:gd name="T29" fmla="*/ 163 h 627"/>
                    <a:gd name="T30" fmla="*/ 4 w 1264"/>
                    <a:gd name="T31" fmla="*/ 129 h 627"/>
                    <a:gd name="T32" fmla="*/ 7 w 1264"/>
                    <a:gd name="T33" fmla="*/ 98 h 627"/>
                    <a:gd name="T34" fmla="*/ 14 w 1264"/>
                    <a:gd name="T35" fmla="*/ 68 h 627"/>
                    <a:gd name="T36" fmla="*/ 20 w 1264"/>
                    <a:gd name="T37" fmla="*/ 43 h 627"/>
                    <a:gd name="T38" fmla="*/ 29 w 1264"/>
                    <a:gd name="T39" fmla="*/ 21 h 627"/>
                    <a:gd name="T40" fmla="*/ 42 w 1264"/>
                    <a:gd name="T41" fmla="*/ 8 h 627"/>
                    <a:gd name="T42" fmla="*/ 54 w 1264"/>
                    <a:gd name="T43" fmla="*/ 0 h 6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64" h="627">
                      <a:moveTo>
                        <a:pt x="54" y="0"/>
                      </a:moveTo>
                      <a:lnTo>
                        <a:pt x="666" y="317"/>
                      </a:lnTo>
                      <a:lnTo>
                        <a:pt x="1264" y="442"/>
                      </a:lnTo>
                      <a:lnTo>
                        <a:pt x="1220" y="570"/>
                      </a:lnTo>
                      <a:lnTo>
                        <a:pt x="1212" y="590"/>
                      </a:lnTo>
                      <a:lnTo>
                        <a:pt x="607" y="627"/>
                      </a:lnTo>
                      <a:lnTo>
                        <a:pt x="3" y="344"/>
                      </a:lnTo>
                      <a:lnTo>
                        <a:pt x="3" y="340"/>
                      </a:lnTo>
                      <a:lnTo>
                        <a:pt x="3" y="329"/>
                      </a:lnTo>
                      <a:lnTo>
                        <a:pt x="1" y="310"/>
                      </a:lnTo>
                      <a:lnTo>
                        <a:pt x="1" y="287"/>
                      </a:lnTo>
                      <a:lnTo>
                        <a:pt x="0" y="259"/>
                      </a:lnTo>
                      <a:lnTo>
                        <a:pt x="0" y="228"/>
                      </a:lnTo>
                      <a:lnTo>
                        <a:pt x="0" y="195"/>
                      </a:lnTo>
                      <a:lnTo>
                        <a:pt x="1" y="163"/>
                      </a:lnTo>
                      <a:lnTo>
                        <a:pt x="4" y="129"/>
                      </a:lnTo>
                      <a:lnTo>
                        <a:pt x="7" y="98"/>
                      </a:lnTo>
                      <a:lnTo>
                        <a:pt x="14" y="68"/>
                      </a:lnTo>
                      <a:lnTo>
                        <a:pt x="20" y="43"/>
                      </a:lnTo>
                      <a:lnTo>
                        <a:pt x="29" y="21"/>
                      </a:lnTo>
                      <a:lnTo>
                        <a:pt x="42" y="8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596273">
                    <a:lumMod val="75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0" name="Freeform 68">
                  <a:extLst>
                    <a:ext uri="{FF2B5EF4-FFF2-40B4-BE49-F238E27FC236}">
                      <a16:creationId xmlns:a16="http://schemas.microsoft.com/office/drawing/2014/main" id="{F7B27A85-1D86-178B-43F5-740CF8A27E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451" y="3141663"/>
                  <a:ext cx="1325563" cy="1274763"/>
                </a:xfrm>
                <a:custGeom>
                  <a:avLst/>
                  <a:gdLst>
                    <a:gd name="T0" fmla="*/ 1474 w 1671"/>
                    <a:gd name="T1" fmla="*/ 3 h 1605"/>
                    <a:gd name="T2" fmla="*/ 1491 w 1671"/>
                    <a:gd name="T3" fmla="*/ 25 h 1605"/>
                    <a:gd name="T4" fmla="*/ 1522 w 1671"/>
                    <a:gd name="T5" fmla="*/ 64 h 1605"/>
                    <a:gd name="T6" fmla="*/ 1559 w 1671"/>
                    <a:gd name="T7" fmla="*/ 113 h 1605"/>
                    <a:gd name="T8" fmla="*/ 1598 w 1671"/>
                    <a:gd name="T9" fmla="*/ 169 h 1605"/>
                    <a:gd name="T10" fmla="*/ 1634 w 1671"/>
                    <a:gd name="T11" fmla="*/ 227 h 1605"/>
                    <a:gd name="T12" fmla="*/ 1660 w 1671"/>
                    <a:gd name="T13" fmla="*/ 278 h 1605"/>
                    <a:gd name="T14" fmla="*/ 1671 w 1671"/>
                    <a:gd name="T15" fmla="*/ 318 h 1605"/>
                    <a:gd name="T16" fmla="*/ 1668 w 1671"/>
                    <a:gd name="T17" fmla="*/ 369 h 1605"/>
                    <a:gd name="T18" fmla="*/ 1657 w 1671"/>
                    <a:gd name="T19" fmla="*/ 445 h 1605"/>
                    <a:gd name="T20" fmla="*/ 1640 w 1671"/>
                    <a:gd name="T21" fmla="*/ 539 h 1605"/>
                    <a:gd name="T22" fmla="*/ 1618 w 1671"/>
                    <a:gd name="T23" fmla="*/ 635 h 1605"/>
                    <a:gd name="T24" fmla="*/ 1593 w 1671"/>
                    <a:gd name="T25" fmla="*/ 727 h 1605"/>
                    <a:gd name="T26" fmla="*/ 1567 w 1671"/>
                    <a:gd name="T27" fmla="*/ 801 h 1605"/>
                    <a:gd name="T28" fmla="*/ 1541 w 1671"/>
                    <a:gd name="T29" fmla="*/ 849 h 1605"/>
                    <a:gd name="T30" fmla="*/ 1519 w 1671"/>
                    <a:gd name="T31" fmla="*/ 866 h 1605"/>
                    <a:gd name="T32" fmla="*/ 1486 w 1671"/>
                    <a:gd name="T33" fmla="*/ 894 h 1605"/>
                    <a:gd name="T34" fmla="*/ 1441 w 1671"/>
                    <a:gd name="T35" fmla="*/ 942 h 1605"/>
                    <a:gd name="T36" fmla="*/ 1384 w 1671"/>
                    <a:gd name="T37" fmla="*/ 1003 h 1605"/>
                    <a:gd name="T38" fmla="*/ 1319 w 1671"/>
                    <a:gd name="T39" fmla="*/ 1076 h 1605"/>
                    <a:gd name="T40" fmla="*/ 1249 w 1671"/>
                    <a:gd name="T41" fmla="*/ 1155 h 1605"/>
                    <a:gd name="T42" fmla="*/ 1177 w 1671"/>
                    <a:gd name="T43" fmla="*/ 1236 h 1605"/>
                    <a:gd name="T44" fmla="*/ 1109 w 1671"/>
                    <a:gd name="T45" fmla="*/ 1317 h 1605"/>
                    <a:gd name="T46" fmla="*/ 1045 w 1671"/>
                    <a:gd name="T47" fmla="*/ 1391 h 1605"/>
                    <a:gd name="T48" fmla="*/ 989 w 1671"/>
                    <a:gd name="T49" fmla="*/ 1456 h 1605"/>
                    <a:gd name="T50" fmla="*/ 946 w 1671"/>
                    <a:gd name="T51" fmla="*/ 1508 h 1605"/>
                    <a:gd name="T52" fmla="*/ 916 w 1671"/>
                    <a:gd name="T53" fmla="*/ 1542 h 1605"/>
                    <a:gd name="T54" fmla="*/ 907 w 1671"/>
                    <a:gd name="T55" fmla="*/ 1554 h 1605"/>
                    <a:gd name="T56" fmla="*/ 738 w 1671"/>
                    <a:gd name="T57" fmla="*/ 1591 h 1605"/>
                    <a:gd name="T58" fmla="*/ 589 w 1671"/>
                    <a:gd name="T59" fmla="*/ 1605 h 1605"/>
                    <a:gd name="T60" fmla="*/ 460 w 1671"/>
                    <a:gd name="T61" fmla="*/ 1601 h 1605"/>
                    <a:gd name="T62" fmla="*/ 351 w 1671"/>
                    <a:gd name="T63" fmla="*/ 1581 h 1605"/>
                    <a:gd name="T64" fmla="*/ 260 w 1671"/>
                    <a:gd name="T65" fmla="*/ 1548 h 1605"/>
                    <a:gd name="T66" fmla="*/ 183 w 1671"/>
                    <a:gd name="T67" fmla="*/ 1509 h 1605"/>
                    <a:gd name="T68" fmla="*/ 123 w 1671"/>
                    <a:gd name="T69" fmla="*/ 1464 h 1605"/>
                    <a:gd name="T70" fmla="*/ 75 w 1671"/>
                    <a:gd name="T71" fmla="*/ 1421 h 1605"/>
                    <a:gd name="T72" fmla="*/ 41 w 1671"/>
                    <a:gd name="T73" fmla="*/ 1379 h 1605"/>
                    <a:gd name="T74" fmla="*/ 17 w 1671"/>
                    <a:gd name="T75" fmla="*/ 1345 h 1605"/>
                    <a:gd name="T76" fmla="*/ 5 w 1671"/>
                    <a:gd name="T77" fmla="*/ 1321 h 1605"/>
                    <a:gd name="T78" fmla="*/ 0 w 1671"/>
                    <a:gd name="T79" fmla="*/ 1312 h 1605"/>
                    <a:gd name="T80" fmla="*/ 134 w 1671"/>
                    <a:gd name="T81" fmla="*/ 1081 h 1605"/>
                    <a:gd name="T82" fmla="*/ 272 w 1671"/>
                    <a:gd name="T83" fmla="*/ 880 h 1605"/>
                    <a:gd name="T84" fmla="*/ 410 w 1671"/>
                    <a:gd name="T85" fmla="*/ 709 h 1605"/>
                    <a:gd name="T86" fmla="*/ 544 w 1671"/>
                    <a:gd name="T87" fmla="*/ 565 h 1605"/>
                    <a:gd name="T88" fmla="*/ 666 w 1671"/>
                    <a:gd name="T89" fmla="*/ 445 h 1605"/>
                    <a:gd name="T90" fmla="*/ 774 w 1671"/>
                    <a:gd name="T91" fmla="*/ 351 h 1605"/>
                    <a:gd name="T92" fmla="*/ 878 w 1671"/>
                    <a:gd name="T93" fmla="*/ 264 h 1605"/>
                    <a:gd name="T94" fmla="*/ 996 w 1671"/>
                    <a:gd name="T95" fmla="*/ 185 h 1605"/>
                    <a:gd name="T96" fmla="*/ 1115 w 1671"/>
                    <a:gd name="T97" fmla="*/ 123 h 1605"/>
                    <a:gd name="T98" fmla="*/ 1225 w 1671"/>
                    <a:gd name="T99" fmla="*/ 74 h 1605"/>
                    <a:gd name="T100" fmla="*/ 1323 w 1671"/>
                    <a:gd name="T101" fmla="*/ 39 h 1605"/>
                    <a:gd name="T102" fmla="*/ 1401 w 1671"/>
                    <a:gd name="T103" fmla="*/ 17 h 1605"/>
                    <a:gd name="T104" fmla="*/ 1452 w 1671"/>
                    <a:gd name="T105" fmla="*/ 5 h 1605"/>
                    <a:gd name="T106" fmla="*/ 1471 w 1671"/>
                    <a:gd name="T107" fmla="*/ 0 h 1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71" h="1605">
                      <a:moveTo>
                        <a:pt x="1471" y="0"/>
                      </a:moveTo>
                      <a:lnTo>
                        <a:pt x="1474" y="3"/>
                      </a:lnTo>
                      <a:lnTo>
                        <a:pt x="1480" y="12"/>
                      </a:lnTo>
                      <a:lnTo>
                        <a:pt x="1491" y="25"/>
                      </a:lnTo>
                      <a:lnTo>
                        <a:pt x="1505" y="42"/>
                      </a:lnTo>
                      <a:lnTo>
                        <a:pt x="1522" y="64"/>
                      </a:lnTo>
                      <a:lnTo>
                        <a:pt x="1541" y="87"/>
                      </a:lnTo>
                      <a:lnTo>
                        <a:pt x="1559" y="113"/>
                      </a:lnTo>
                      <a:lnTo>
                        <a:pt x="1579" y="141"/>
                      </a:lnTo>
                      <a:lnTo>
                        <a:pt x="1598" y="169"/>
                      </a:lnTo>
                      <a:lnTo>
                        <a:pt x="1617" y="199"/>
                      </a:lnTo>
                      <a:lnTo>
                        <a:pt x="1634" y="227"/>
                      </a:lnTo>
                      <a:lnTo>
                        <a:pt x="1648" y="253"/>
                      </a:lnTo>
                      <a:lnTo>
                        <a:pt x="1660" y="278"/>
                      </a:lnTo>
                      <a:lnTo>
                        <a:pt x="1668" y="300"/>
                      </a:lnTo>
                      <a:lnTo>
                        <a:pt x="1671" y="318"/>
                      </a:lnTo>
                      <a:lnTo>
                        <a:pt x="1671" y="340"/>
                      </a:lnTo>
                      <a:lnTo>
                        <a:pt x="1668" y="369"/>
                      </a:lnTo>
                      <a:lnTo>
                        <a:pt x="1663" y="405"/>
                      </a:lnTo>
                      <a:lnTo>
                        <a:pt x="1657" y="445"/>
                      </a:lnTo>
                      <a:lnTo>
                        <a:pt x="1649" y="491"/>
                      </a:lnTo>
                      <a:lnTo>
                        <a:pt x="1640" y="539"/>
                      </a:lnTo>
                      <a:lnTo>
                        <a:pt x="1629" y="587"/>
                      </a:lnTo>
                      <a:lnTo>
                        <a:pt x="1618" y="635"/>
                      </a:lnTo>
                      <a:lnTo>
                        <a:pt x="1606" y="683"/>
                      </a:lnTo>
                      <a:lnTo>
                        <a:pt x="1593" y="727"/>
                      </a:lnTo>
                      <a:lnTo>
                        <a:pt x="1579" y="767"/>
                      </a:lnTo>
                      <a:lnTo>
                        <a:pt x="1567" y="801"/>
                      </a:lnTo>
                      <a:lnTo>
                        <a:pt x="1553" y="829"/>
                      </a:lnTo>
                      <a:lnTo>
                        <a:pt x="1541" y="849"/>
                      </a:lnTo>
                      <a:lnTo>
                        <a:pt x="1528" y="860"/>
                      </a:lnTo>
                      <a:lnTo>
                        <a:pt x="1519" y="866"/>
                      </a:lnTo>
                      <a:lnTo>
                        <a:pt x="1505" y="877"/>
                      </a:lnTo>
                      <a:lnTo>
                        <a:pt x="1486" y="894"/>
                      </a:lnTo>
                      <a:lnTo>
                        <a:pt x="1466" y="916"/>
                      </a:lnTo>
                      <a:lnTo>
                        <a:pt x="1441" y="942"/>
                      </a:lnTo>
                      <a:lnTo>
                        <a:pt x="1413" y="970"/>
                      </a:lnTo>
                      <a:lnTo>
                        <a:pt x="1384" y="1003"/>
                      </a:lnTo>
                      <a:lnTo>
                        <a:pt x="1351" y="1039"/>
                      </a:lnTo>
                      <a:lnTo>
                        <a:pt x="1319" y="1076"/>
                      </a:lnTo>
                      <a:lnTo>
                        <a:pt x="1284" y="1115"/>
                      </a:lnTo>
                      <a:lnTo>
                        <a:pt x="1249" y="1155"/>
                      </a:lnTo>
                      <a:lnTo>
                        <a:pt x="1213" y="1195"/>
                      </a:lnTo>
                      <a:lnTo>
                        <a:pt x="1177" y="1236"/>
                      </a:lnTo>
                      <a:lnTo>
                        <a:pt x="1143" y="1278"/>
                      </a:lnTo>
                      <a:lnTo>
                        <a:pt x="1109" y="1317"/>
                      </a:lnTo>
                      <a:lnTo>
                        <a:pt x="1076" y="1355"/>
                      </a:lnTo>
                      <a:lnTo>
                        <a:pt x="1045" y="1391"/>
                      </a:lnTo>
                      <a:lnTo>
                        <a:pt x="1016" y="1425"/>
                      </a:lnTo>
                      <a:lnTo>
                        <a:pt x="989" y="1456"/>
                      </a:lnTo>
                      <a:lnTo>
                        <a:pt x="966" y="1484"/>
                      </a:lnTo>
                      <a:lnTo>
                        <a:pt x="946" y="1508"/>
                      </a:lnTo>
                      <a:lnTo>
                        <a:pt x="929" y="1526"/>
                      </a:lnTo>
                      <a:lnTo>
                        <a:pt x="916" y="1542"/>
                      </a:lnTo>
                      <a:lnTo>
                        <a:pt x="910" y="1549"/>
                      </a:lnTo>
                      <a:lnTo>
                        <a:pt x="907" y="1554"/>
                      </a:lnTo>
                      <a:lnTo>
                        <a:pt x="820" y="1576"/>
                      </a:lnTo>
                      <a:lnTo>
                        <a:pt x="738" y="1591"/>
                      </a:lnTo>
                      <a:lnTo>
                        <a:pt x="660" y="1601"/>
                      </a:lnTo>
                      <a:lnTo>
                        <a:pt x="589" y="1605"/>
                      </a:lnTo>
                      <a:lnTo>
                        <a:pt x="522" y="1605"/>
                      </a:lnTo>
                      <a:lnTo>
                        <a:pt x="460" y="1601"/>
                      </a:lnTo>
                      <a:lnTo>
                        <a:pt x="404" y="1593"/>
                      </a:lnTo>
                      <a:lnTo>
                        <a:pt x="351" y="1581"/>
                      </a:lnTo>
                      <a:lnTo>
                        <a:pt x="303" y="1567"/>
                      </a:lnTo>
                      <a:lnTo>
                        <a:pt x="260" y="1548"/>
                      </a:lnTo>
                      <a:lnTo>
                        <a:pt x="219" y="1529"/>
                      </a:lnTo>
                      <a:lnTo>
                        <a:pt x="183" y="1509"/>
                      </a:lnTo>
                      <a:lnTo>
                        <a:pt x="151" y="1487"/>
                      </a:lnTo>
                      <a:lnTo>
                        <a:pt x="123" y="1464"/>
                      </a:lnTo>
                      <a:lnTo>
                        <a:pt x="97" y="1442"/>
                      </a:lnTo>
                      <a:lnTo>
                        <a:pt x="75" y="1421"/>
                      </a:lnTo>
                      <a:lnTo>
                        <a:pt x="56" y="1399"/>
                      </a:lnTo>
                      <a:lnTo>
                        <a:pt x="41" y="1379"/>
                      </a:lnTo>
                      <a:lnTo>
                        <a:pt x="28" y="1360"/>
                      </a:lnTo>
                      <a:lnTo>
                        <a:pt x="17" y="1345"/>
                      </a:lnTo>
                      <a:lnTo>
                        <a:pt x="10" y="1331"/>
                      </a:lnTo>
                      <a:lnTo>
                        <a:pt x="5" y="1321"/>
                      </a:lnTo>
                      <a:lnTo>
                        <a:pt x="2" y="1315"/>
                      </a:lnTo>
                      <a:lnTo>
                        <a:pt x="0" y="1312"/>
                      </a:lnTo>
                      <a:lnTo>
                        <a:pt x="67" y="1192"/>
                      </a:lnTo>
                      <a:lnTo>
                        <a:pt x="134" y="1081"/>
                      </a:lnTo>
                      <a:lnTo>
                        <a:pt x="204" y="977"/>
                      </a:lnTo>
                      <a:lnTo>
                        <a:pt x="272" y="880"/>
                      </a:lnTo>
                      <a:lnTo>
                        <a:pt x="342" y="792"/>
                      </a:lnTo>
                      <a:lnTo>
                        <a:pt x="410" y="709"/>
                      </a:lnTo>
                      <a:lnTo>
                        <a:pt x="478" y="633"/>
                      </a:lnTo>
                      <a:lnTo>
                        <a:pt x="544" y="565"/>
                      </a:lnTo>
                      <a:lnTo>
                        <a:pt x="606" y="501"/>
                      </a:lnTo>
                      <a:lnTo>
                        <a:pt x="666" y="445"/>
                      </a:lnTo>
                      <a:lnTo>
                        <a:pt x="722" y="396"/>
                      </a:lnTo>
                      <a:lnTo>
                        <a:pt x="774" y="351"/>
                      </a:lnTo>
                      <a:lnTo>
                        <a:pt x="819" y="310"/>
                      </a:lnTo>
                      <a:lnTo>
                        <a:pt x="878" y="264"/>
                      </a:lnTo>
                      <a:lnTo>
                        <a:pt x="937" y="222"/>
                      </a:lnTo>
                      <a:lnTo>
                        <a:pt x="996" y="185"/>
                      </a:lnTo>
                      <a:lnTo>
                        <a:pt x="1056" y="152"/>
                      </a:lnTo>
                      <a:lnTo>
                        <a:pt x="1115" y="123"/>
                      </a:lnTo>
                      <a:lnTo>
                        <a:pt x="1171" y="96"/>
                      </a:lnTo>
                      <a:lnTo>
                        <a:pt x="1225" y="74"/>
                      </a:lnTo>
                      <a:lnTo>
                        <a:pt x="1277" y="56"/>
                      </a:lnTo>
                      <a:lnTo>
                        <a:pt x="1323" y="39"/>
                      </a:lnTo>
                      <a:lnTo>
                        <a:pt x="1365" y="26"/>
                      </a:lnTo>
                      <a:lnTo>
                        <a:pt x="1401" y="17"/>
                      </a:lnTo>
                      <a:lnTo>
                        <a:pt x="1430" y="9"/>
                      </a:lnTo>
                      <a:lnTo>
                        <a:pt x="1452" y="5"/>
                      </a:lnTo>
                      <a:lnTo>
                        <a:pt x="1466" y="1"/>
                      </a:lnTo>
                      <a:lnTo>
                        <a:pt x="1471" y="0"/>
                      </a:lnTo>
                      <a:close/>
                    </a:path>
                  </a:pathLst>
                </a:custGeom>
                <a:solidFill>
                  <a:srgbClr val="596273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1" name="Freeform 69">
                  <a:extLst>
                    <a:ext uri="{FF2B5EF4-FFF2-40B4-BE49-F238E27FC236}">
                      <a16:creationId xmlns:a16="http://schemas.microsoft.com/office/drawing/2014/main" id="{D14937E7-BF4E-D716-F610-7FE83EC3E8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94263" y="2955926"/>
                  <a:ext cx="434975" cy="485775"/>
                </a:xfrm>
                <a:custGeom>
                  <a:avLst/>
                  <a:gdLst>
                    <a:gd name="T0" fmla="*/ 144 w 548"/>
                    <a:gd name="T1" fmla="*/ 0 h 612"/>
                    <a:gd name="T2" fmla="*/ 149 w 548"/>
                    <a:gd name="T3" fmla="*/ 2 h 612"/>
                    <a:gd name="T4" fmla="*/ 158 w 548"/>
                    <a:gd name="T5" fmla="*/ 8 h 612"/>
                    <a:gd name="T6" fmla="*/ 174 w 548"/>
                    <a:gd name="T7" fmla="*/ 17 h 612"/>
                    <a:gd name="T8" fmla="*/ 195 w 548"/>
                    <a:gd name="T9" fmla="*/ 30 h 612"/>
                    <a:gd name="T10" fmla="*/ 220 w 548"/>
                    <a:gd name="T11" fmla="*/ 44 h 612"/>
                    <a:gd name="T12" fmla="*/ 248 w 548"/>
                    <a:gd name="T13" fmla="*/ 61 h 612"/>
                    <a:gd name="T14" fmla="*/ 279 w 548"/>
                    <a:gd name="T15" fmla="*/ 80 h 612"/>
                    <a:gd name="T16" fmla="*/ 312 w 548"/>
                    <a:gd name="T17" fmla="*/ 98 h 612"/>
                    <a:gd name="T18" fmla="*/ 344 w 548"/>
                    <a:gd name="T19" fmla="*/ 118 h 612"/>
                    <a:gd name="T20" fmla="*/ 379 w 548"/>
                    <a:gd name="T21" fmla="*/ 139 h 612"/>
                    <a:gd name="T22" fmla="*/ 411 w 548"/>
                    <a:gd name="T23" fmla="*/ 159 h 612"/>
                    <a:gd name="T24" fmla="*/ 442 w 548"/>
                    <a:gd name="T25" fmla="*/ 179 h 612"/>
                    <a:gd name="T26" fmla="*/ 470 w 548"/>
                    <a:gd name="T27" fmla="*/ 198 h 612"/>
                    <a:gd name="T28" fmla="*/ 495 w 548"/>
                    <a:gd name="T29" fmla="*/ 215 h 612"/>
                    <a:gd name="T30" fmla="*/ 517 w 548"/>
                    <a:gd name="T31" fmla="*/ 230 h 612"/>
                    <a:gd name="T32" fmla="*/ 534 w 548"/>
                    <a:gd name="T33" fmla="*/ 243 h 612"/>
                    <a:gd name="T34" fmla="*/ 545 w 548"/>
                    <a:gd name="T35" fmla="*/ 253 h 612"/>
                    <a:gd name="T36" fmla="*/ 548 w 548"/>
                    <a:gd name="T37" fmla="*/ 263 h 612"/>
                    <a:gd name="T38" fmla="*/ 543 w 548"/>
                    <a:gd name="T39" fmla="*/ 275 h 612"/>
                    <a:gd name="T40" fmla="*/ 529 w 548"/>
                    <a:gd name="T41" fmla="*/ 288 h 612"/>
                    <a:gd name="T42" fmla="*/ 509 w 548"/>
                    <a:gd name="T43" fmla="*/ 300 h 612"/>
                    <a:gd name="T44" fmla="*/ 483 w 548"/>
                    <a:gd name="T45" fmla="*/ 316 h 612"/>
                    <a:gd name="T46" fmla="*/ 453 w 548"/>
                    <a:gd name="T47" fmla="*/ 331 h 612"/>
                    <a:gd name="T48" fmla="*/ 419 w 548"/>
                    <a:gd name="T49" fmla="*/ 350 h 612"/>
                    <a:gd name="T50" fmla="*/ 383 w 548"/>
                    <a:gd name="T51" fmla="*/ 368 h 612"/>
                    <a:gd name="T52" fmla="*/ 346 w 548"/>
                    <a:gd name="T53" fmla="*/ 390 h 612"/>
                    <a:gd name="T54" fmla="*/ 310 w 548"/>
                    <a:gd name="T55" fmla="*/ 415 h 612"/>
                    <a:gd name="T56" fmla="*/ 276 w 548"/>
                    <a:gd name="T57" fmla="*/ 440 h 612"/>
                    <a:gd name="T58" fmla="*/ 243 w 548"/>
                    <a:gd name="T59" fmla="*/ 468 h 612"/>
                    <a:gd name="T60" fmla="*/ 216 w 548"/>
                    <a:gd name="T61" fmla="*/ 499 h 612"/>
                    <a:gd name="T62" fmla="*/ 192 w 548"/>
                    <a:gd name="T63" fmla="*/ 531 h 612"/>
                    <a:gd name="T64" fmla="*/ 175 w 548"/>
                    <a:gd name="T65" fmla="*/ 567 h 612"/>
                    <a:gd name="T66" fmla="*/ 164 w 548"/>
                    <a:gd name="T67" fmla="*/ 592 h 612"/>
                    <a:gd name="T68" fmla="*/ 153 w 548"/>
                    <a:gd name="T69" fmla="*/ 606 h 612"/>
                    <a:gd name="T70" fmla="*/ 141 w 548"/>
                    <a:gd name="T71" fmla="*/ 612 h 612"/>
                    <a:gd name="T72" fmla="*/ 129 w 548"/>
                    <a:gd name="T73" fmla="*/ 611 h 612"/>
                    <a:gd name="T74" fmla="*/ 115 w 548"/>
                    <a:gd name="T75" fmla="*/ 601 h 612"/>
                    <a:gd name="T76" fmla="*/ 102 w 548"/>
                    <a:gd name="T77" fmla="*/ 587 h 612"/>
                    <a:gd name="T78" fmla="*/ 88 w 548"/>
                    <a:gd name="T79" fmla="*/ 567 h 612"/>
                    <a:gd name="T80" fmla="*/ 76 w 548"/>
                    <a:gd name="T81" fmla="*/ 542 h 612"/>
                    <a:gd name="T82" fmla="*/ 63 w 548"/>
                    <a:gd name="T83" fmla="*/ 514 h 612"/>
                    <a:gd name="T84" fmla="*/ 52 w 548"/>
                    <a:gd name="T85" fmla="*/ 485 h 612"/>
                    <a:gd name="T86" fmla="*/ 42 w 548"/>
                    <a:gd name="T87" fmla="*/ 452 h 612"/>
                    <a:gd name="T88" fmla="*/ 31 w 548"/>
                    <a:gd name="T89" fmla="*/ 420 h 612"/>
                    <a:gd name="T90" fmla="*/ 21 w 548"/>
                    <a:gd name="T91" fmla="*/ 385 h 612"/>
                    <a:gd name="T92" fmla="*/ 14 w 548"/>
                    <a:gd name="T93" fmla="*/ 354 h 612"/>
                    <a:gd name="T94" fmla="*/ 7 w 548"/>
                    <a:gd name="T95" fmla="*/ 323 h 612"/>
                    <a:gd name="T96" fmla="*/ 3 w 548"/>
                    <a:gd name="T97" fmla="*/ 295 h 612"/>
                    <a:gd name="T98" fmla="*/ 0 w 548"/>
                    <a:gd name="T99" fmla="*/ 271 h 612"/>
                    <a:gd name="T100" fmla="*/ 0 w 548"/>
                    <a:gd name="T101" fmla="*/ 250 h 612"/>
                    <a:gd name="T102" fmla="*/ 0 w 548"/>
                    <a:gd name="T103" fmla="*/ 235 h 612"/>
                    <a:gd name="T104" fmla="*/ 144 w 548"/>
                    <a:gd name="T105" fmla="*/ 0 h 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548" h="612">
                      <a:moveTo>
                        <a:pt x="144" y="0"/>
                      </a:moveTo>
                      <a:lnTo>
                        <a:pt x="149" y="2"/>
                      </a:lnTo>
                      <a:lnTo>
                        <a:pt x="158" y="8"/>
                      </a:lnTo>
                      <a:lnTo>
                        <a:pt x="174" y="17"/>
                      </a:lnTo>
                      <a:lnTo>
                        <a:pt x="195" y="30"/>
                      </a:lnTo>
                      <a:lnTo>
                        <a:pt x="220" y="44"/>
                      </a:lnTo>
                      <a:lnTo>
                        <a:pt x="248" y="61"/>
                      </a:lnTo>
                      <a:lnTo>
                        <a:pt x="279" y="80"/>
                      </a:lnTo>
                      <a:lnTo>
                        <a:pt x="312" y="98"/>
                      </a:lnTo>
                      <a:lnTo>
                        <a:pt x="344" y="118"/>
                      </a:lnTo>
                      <a:lnTo>
                        <a:pt x="379" y="139"/>
                      </a:lnTo>
                      <a:lnTo>
                        <a:pt x="411" y="159"/>
                      </a:lnTo>
                      <a:lnTo>
                        <a:pt x="442" y="179"/>
                      </a:lnTo>
                      <a:lnTo>
                        <a:pt x="470" y="198"/>
                      </a:lnTo>
                      <a:lnTo>
                        <a:pt x="495" y="215"/>
                      </a:lnTo>
                      <a:lnTo>
                        <a:pt x="517" y="230"/>
                      </a:lnTo>
                      <a:lnTo>
                        <a:pt x="534" y="243"/>
                      </a:lnTo>
                      <a:lnTo>
                        <a:pt x="545" y="253"/>
                      </a:lnTo>
                      <a:lnTo>
                        <a:pt x="548" y="263"/>
                      </a:lnTo>
                      <a:lnTo>
                        <a:pt x="543" y="275"/>
                      </a:lnTo>
                      <a:lnTo>
                        <a:pt x="529" y="288"/>
                      </a:lnTo>
                      <a:lnTo>
                        <a:pt x="509" y="300"/>
                      </a:lnTo>
                      <a:lnTo>
                        <a:pt x="483" y="316"/>
                      </a:lnTo>
                      <a:lnTo>
                        <a:pt x="453" y="331"/>
                      </a:lnTo>
                      <a:lnTo>
                        <a:pt x="419" y="350"/>
                      </a:lnTo>
                      <a:lnTo>
                        <a:pt x="383" y="368"/>
                      </a:lnTo>
                      <a:lnTo>
                        <a:pt x="346" y="390"/>
                      </a:lnTo>
                      <a:lnTo>
                        <a:pt x="310" y="415"/>
                      </a:lnTo>
                      <a:lnTo>
                        <a:pt x="276" y="440"/>
                      </a:lnTo>
                      <a:lnTo>
                        <a:pt x="243" y="468"/>
                      </a:lnTo>
                      <a:lnTo>
                        <a:pt x="216" y="499"/>
                      </a:lnTo>
                      <a:lnTo>
                        <a:pt x="192" y="531"/>
                      </a:lnTo>
                      <a:lnTo>
                        <a:pt x="175" y="567"/>
                      </a:lnTo>
                      <a:lnTo>
                        <a:pt x="164" y="592"/>
                      </a:lnTo>
                      <a:lnTo>
                        <a:pt x="153" y="606"/>
                      </a:lnTo>
                      <a:lnTo>
                        <a:pt x="141" y="612"/>
                      </a:lnTo>
                      <a:lnTo>
                        <a:pt x="129" y="611"/>
                      </a:lnTo>
                      <a:lnTo>
                        <a:pt x="115" y="601"/>
                      </a:lnTo>
                      <a:lnTo>
                        <a:pt x="102" y="587"/>
                      </a:lnTo>
                      <a:lnTo>
                        <a:pt x="88" y="567"/>
                      </a:lnTo>
                      <a:lnTo>
                        <a:pt x="76" y="542"/>
                      </a:lnTo>
                      <a:lnTo>
                        <a:pt x="63" y="514"/>
                      </a:lnTo>
                      <a:lnTo>
                        <a:pt x="52" y="485"/>
                      </a:lnTo>
                      <a:lnTo>
                        <a:pt x="42" y="452"/>
                      </a:lnTo>
                      <a:lnTo>
                        <a:pt x="31" y="420"/>
                      </a:lnTo>
                      <a:lnTo>
                        <a:pt x="21" y="385"/>
                      </a:lnTo>
                      <a:lnTo>
                        <a:pt x="14" y="354"/>
                      </a:lnTo>
                      <a:lnTo>
                        <a:pt x="7" y="323"/>
                      </a:lnTo>
                      <a:lnTo>
                        <a:pt x="3" y="295"/>
                      </a:lnTo>
                      <a:lnTo>
                        <a:pt x="0" y="271"/>
                      </a:lnTo>
                      <a:lnTo>
                        <a:pt x="0" y="250"/>
                      </a:lnTo>
                      <a:lnTo>
                        <a:pt x="0" y="235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E8D5B7">
                    <a:lumMod val="90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2" name="Freeform 16">
                  <a:extLst>
                    <a:ext uri="{FF2B5EF4-FFF2-40B4-BE49-F238E27FC236}">
                      <a16:creationId xmlns:a16="http://schemas.microsoft.com/office/drawing/2014/main" id="{1CD307FF-65C2-BE2D-052D-BE7AA6B67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37132" y="3098801"/>
                  <a:ext cx="266681" cy="495300"/>
                </a:xfrm>
                <a:custGeom>
                  <a:avLst/>
                  <a:gdLst>
                    <a:gd name="T0" fmla="*/ 93 w 321"/>
                    <a:gd name="T1" fmla="*/ 0 h 622"/>
                    <a:gd name="T2" fmla="*/ 321 w 321"/>
                    <a:gd name="T3" fmla="*/ 378 h 622"/>
                    <a:gd name="T4" fmla="*/ 222 w 321"/>
                    <a:gd name="T5" fmla="*/ 622 h 622"/>
                    <a:gd name="T6" fmla="*/ 219 w 321"/>
                    <a:gd name="T7" fmla="*/ 617 h 622"/>
                    <a:gd name="T8" fmla="*/ 212 w 321"/>
                    <a:gd name="T9" fmla="*/ 608 h 622"/>
                    <a:gd name="T10" fmla="*/ 203 w 321"/>
                    <a:gd name="T11" fmla="*/ 591 h 622"/>
                    <a:gd name="T12" fmla="*/ 191 w 321"/>
                    <a:gd name="T13" fmla="*/ 568 h 622"/>
                    <a:gd name="T14" fmla="*/ 175 w 321"/>
                    <a:gd name="T15" fmla="*/ 540 h 622"/>
                    <a:gd name="T16" fmla="*/ 158 w 321"/>
                    <a:gd name="T17" fmla="*/ 509 h 622"/>
                    <a:gd name="T18" fmla="*/ 139 w 321"/>
                    <a:gd name="T19" fmla="*/ 473 h 622"/>
                    <a:gd name="T20" fmla="*/ 121 w 321"/>
                    <a:gd name="T21" fmla="*/ 436 h 622"/>
                    <a:gd name="T22" fmla="*/ 101 w 321"/>
                    <a:gd name="T23" fmla="*/ 395 h 622"/>
                    <a:gd name="T24" fmla="*/ 82 w 321"/>
                    <a:gd name="T25" fmla="*/ 354 h 622"/>
                    <a:gd name="T26" fmla="*/ 63 w 321"/>
                    <a:gd name="T27" fmla="*/ 312 h 622"/>
                    <a:gd name="T28" fmla="*/ 45 w 321"/>
                    <a:gd name="T29" fmla="*/ 268 h 622"/>
                    <a:gd name="T30" fmla="*/ 29 w 321"/>
                    <a:gd name="T31" fmla="*/ 226 h 622"/>
                    <a:gd name="T32" fmla="*/ 17 w 321"/>
                    <a:gd name="T33" fmla="*/ 186 h 622"/>
                    <a:gd name="T34" fmla="*/ 6 w 321"/>
                    <a:gd name="T35" fmla="*/ 147 h 622"/>
                    <a:gd name="T36" fmla="*/ 0 w 321"/>
                    <a:gd name="T37" fmla="*/ 111 h 622"/>
                    <a:gd name="T38" fmla="*/ 93 w 321"/>
                    <a:gd name="T39" fmla="*/ 0 h 622"/>
                    <a:gd name="connsiteX0" fmla="*/ 3331 w 10434"/>
                    <a:gd name="connsiteY0" fmla="*/ 0 h 10000"/>
                    <a:gd name="connsiteX1" fmla="*/ 10434 w 10434"/>
                    <a:gd name="connsiteY1" fmla="*/ 6077 h 10000"/>
                    <a:gd name="connsiteX2" fmla="*/ 7350 w 10434"/>
                    <a:gd name="connsiteY2" fmla="*/ 10000 h 10000"/>
                    <a:gd name="connsiteX3" fmla="*/ 7256 w 10434"/>
                    <a:gd name="connsiteY3" fmla="*/ 9920 h 10000"/>
                    <a:gd name="connsiteX4" fmla="*/ 7038 w 10434"/>
                    <a:gd name="connsiteY4" fmla="*/ 9775 h 10000"/>
                    <a:gd name="connsiteX5" fmla="*/ 6758 w 10434"/>
                    <a:gd name="connsiteY5" fmla="*/ 9502 h 10000"/>
                    <a:gd name="connsiteX6" fmla="*/ 6384 w 10434"/>
                    <a:gd name="connsiteY6" fmla="*/ 9132 h 10000"/>
                    <a:gd name="connsiteX7" fmla="*/ 5886 w 10434"/>
                    <a:gd name="connsiteY7" fmla="*/ 8682 h 10000"/>
                    <a:gd name="connsiteX8" fmla="*/ 5356 w 10434"/>
                    <a:gd name="connsiteY8" fmla="*/ 8183 h 10000"/>
                    <a:gd name="connsiteX9" fmla="*/ 4764 w 10434"/>
                    <a:gd name="connsiteY9" fmla="*/ 7605 h 10000"/>
                    <a:gd name="connsiteX10" fmla="*/ 4203 w 10434"/>
                    <a:gd name="connsiteY10" fmla="*/ 7010 h 10000"/>
                    <a:gd name="connsiteX11" fmla="*/ 3580 w 10434"/>
                    <a:gd name="connsiteY11" fmla="*/ 6350 h 10000"/>
                    <a:gd name="connsiteX12" fmla="*/ 2989 w 10434"/>
                    <a:gd name="connsiteY12" fmla="*/ 5691 h 10000"/>
                    <a:gd name="connsiteX13" fmla="*/ 2397 w 10434"/>
                    <a:gd name="connsiteY13" fmla="*/ 5016 h 10000"/>
                    <a:gd name="connsiteX14" fmla="*/ 1836 w 10434"/>
                    <a:gd name="connsiteY14" fmla="*/ 4309 h 10000"/>
                    <a:gd name="connsiteX15" fmla="*/ 1337 w 10434"/>
                    <a:gd name="connsiteY15" fmla="*/ 3633 h 10000"/>
                    <a:gd name="connsiteX16" fmla="*/ 964 w 10434"/>
                    <a:gd name="connsiteY16" fmla="*/ 2990 h 10000"/>
                    <a:gd name="connsiteX17" fmla="*/ 621 w 10434"/>
                    <a:gd name="connsiteY17" fmla="*/ 2363 h 10000"/>
                    <a:gd name="connsiteX18" fmla="*/ 0 w 10434"/>
                    <a:gd name="connsiteY18" fmla="*/ 1002 h 10000"/>
                    <a:gd name="connsiteX19" fmla="*/ 3331 w 10434"/>
                    <a:gd name="connsiteY19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0434" h="10000">
                      <a:moveTo>
                        <a:pt x="3331" y="0"/>
                      </a:moveTo>
                      <a:lnTo>
                        <a:pt x="10434" y="6077"/>
                      </a:lnTo>
                      <a:lnTo>
                        <a:pt x="7350" y="10000"/>
                      </a:lnTo>
                      <a:cubicBezTo>
                        <a:pt x="7319" y="9973"/>
                        <a:pt x="7287" y="9947"/>
                        <a:pt x="7256" y="9920"/>
                      </a:cubicBezTo>
                      <a:lnTo>
                        <a:pt x="7038" y="9775"/>
                      </a:lnTo>
                      <a:lnTo>
                        <a:pt x="6758" y="9502"/>
                      </a:lnTo>
                      <a:lnTo>
                        <a:pt x="6384" y="9132"/>
                      </a:lnTo>
                      <a:lnTo>
                        <a:pt x="5886" y="8682"/>
                      </a:lnTo>
                      <a:lnTo>
                        <a:pt x="5356" y="8183"/>
                      </a:lnTo>
                      <a:lnTo>
                        <a:pt x="4764" y="7605"/>
                      </a:lnTo>
                      <a:lnTo>
                        <a:pt x="4203" y="7010"/>
                      </a:lnTo>
                      <a:lnTo>
                        <a:pt x="3580" y="6350"/>
                      </a:lnTo>
                      <a:lnTo>
                        <a:pt x="2989" y="5691"/>
                      </a:lnTo>
                      <a:lnTo>
                        <a:pt x="2397" y="5016"/>
                      </a:lnTo>
                      <a:lnTo>
                        <a:pt x="1836" y="4309"/>
                      </a:lnTo>
                      <a:lnTo>
                        <a:pt x="1337" y="3633"/>
                      </a:lnTo>
                      <a:lnTo>
                        <a:pt x="964" y="2990"/>
                      </a:lnTo>
                      <a:lnTo>
                        <a:pt x="621" y="2363"/>
                      </a:lnTo>
                      <a:lnTo>
                        <a:pt x="0" y="1002"/>
                      </a:lnTo>
                      <a:lnTo>
                        <a:pt x="3331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85000"/>
                  </a:sys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3" name="Freeform 17">
                  <a:extLst>
                    <a:ext uri="{FF2B5EF4-FFF2-40B4-BE49-F238E27FC236}">
                      <a16:creationId xmlns:a16="http://schemas.microsoft.com/office/drawing/2014/main" id="{D20A6287-104A-E652-1A1B-2A095717AA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48351" y="3763963"/>
                  <a:ext cx="500063" cy="234950"/>
                </a:xfrm>
                <a:custGeom>
                  <a:avLst/>
                  <a:gdLst>
                    <a:gd name="T0" fmla="*/ 527 w 631"/>
                    <a:gd name="T1" fmla="*/ 0 h 295"/>
                    <a:gd name="T2" fmla="*/ 631 w 631"/>
                    <a:gd name="T3" fmla="*/ 140 h 295"/>
                    <a:gd name="T4" fmla="*/ 527 w 631"/>
                    <a:gd name="T5" fmla="*/ 262 h 295"/>
                    <a:gd name="T6" fmla="*/ 510 w 631"/>
                    <a:gd name="T7" fmla="*/ 205 h 295"/>
                    <a:gd name="T8" fmla="*/ 486 w 631"/>
                    <a:gd name="T9" fmla="*/ 146 h 295"/>
                    <a:gd name="T10" fmla="*/ 386 w 631"/>
                    <a:gd name="T11" fmla="*/ 166 h 295"/>
                    <a:gd name="T12" fmla="*/ 459 w 631"/>
                    <a:gd name="T13" fmla="*/ 295 h 295"/>
                    <a:gd name="T14" fmla="*/ 252 w 631"/>
                    <a:gd name="T15" fmla="*/ 189 h 295"/>
                    <a:gd name="T16" fmla="*/ 0 w 631"/>
                    <a:gd name="T17" fmla="*/ 228 h 295"/>
                    <a:gd name="T18" fmla="*/ 140 w 631"/>
                    <a:gd name="T19" fmla="*/ 42 h 295"/>
                    <a:gd name="T20" fmla="*/ 291 w 631"/>
                    <a:gd name="T21" fmla="*/ 42 h 295"/>
                    <a:gd name="T22" fmla="*/ 527 w 631"/>
                    <a:gd name="T23" fmla="*/ 0 h 2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31" h="295">
                      <a:moveTo>
                        <a:pt x="527" y="0"/>
                      </a:moveTo>
                      <a:lnTo>
                        <a:pt x="631" y="140"/>
                      </a:lnTo>
                      <a:lnTo>
                        <a:pt x="527" y="262"/>
                      </a:lnTo>
                      <a:lnTo>
                        <a:pt x="510" y="205"/>
                      </a:lnTo>
                      <a:lnTo>
                        <a:pt x="486" y="146"/>
                      </a:lnTo>
                      <a:lnTo>
                        <a:pt x="386" y="166"/>
                      </a:lnTo>
                      <a:lnTo>
                        <a:pt x="459" y="295"/>
                      </a:lnTo>
                      <a:lnTo>
                        <a:pt x="252" y="189"/>
                      </a:lnTo>
                      <a:lnTo>
                        <a:pt x="0" y="228"/>
                      </a:lnTo>
                      <a:lnTo>
                        <a:pt x="140" y="42"/>
                      </a:lnTo>
                      <a:lnTo>
                        <a:pt x="291" y="42"/>
                      </a:lnTo>
                      <a:lnTo>
                        <a:pt x="527" y="0"/>
                      </a:lnTo>
                      <a:close/>
                    </a:path>
                  </a:pathLst>
                </a:custGeom>
                <a:solidFill>
                  <a:srgbClr val="E8D5B7">
                    <a:lumMod val="90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4" name="Freeform 18">
                  <a:extLst>
                    <a:ext uri="{FF2B5EF4-FFF2-40B4-BE49-F238E27FC236}">
                      <a16:creationId xmlns:a16="http://schemas.microsoft.com/office/drawing/2014/main" id="{DDF38107-11AC-2D32-6237-3E8095356A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9963" y="3452813"/>
                  <a:ext cx="1204913" cy="565150"/>
                </a:xfrm>
                <a:custGeom>
                  <a:avLst/>
                  <a:gdLst>
                    <a:gd name="T0" fmla="*/ 205 w 1517"/>
                    <a:gd name="T1" fmla="*/ 6 h 713"/>
                    <a:gd name="T2" fmla="*/ 236 w 1517"/>
                    <a:gd name="T3" fmla="*/ 27 h 713"/>
                    <a:gd name="T4" fmla="*/ 291 w 1517"/>
                    <a:gd name="T5" fmla="*/ 58 h 713"/>
                    <a:gd name="T6" fmla="*/ 361 w 1517"/>
                    <a:gd name="T7" fmla="*/ 95 h 713"/>
                    <a:gd name="T8" fmla="*/ 441 w 1517"/>
                    <a:gd name="T9" fmla="*/ 138 h 713"/>
                    <a:gd name="T10" fmla="*/ 527 w 1517"/>
                    <a:gd name="T11" fmla="*/ 182 h 713"/>
                    <a:gd name="T12" fmla="*/ 612 w 1517"/>
                    <a:gd name="T13" fmla="*/ 227 h 713"/>
                    <a:gd name="T14" fmla="*/ 691 w 1517"/>
                    <a:gd name="T15" fmla="*/ 266 h 713"/>
                    <a:gd name="T16" fmla="*/ 760 w 1517"/>
                    <a:gd name="T17" fmla="*/ 300 h 713"/>
                    <a:gd name="T18" fmla="*/ 809 w 1517"/>
                    <a:gd name="T19" fmla="*/ 326 h 713"/>
                    <a:gd name="T20" fmla="*/ 837 w 1517"/>
                    <a:gd name="T21" fmla="*/ 340 h 713"/>
                    <a:gd name="T22" fmla="*/ 1517 w 1517"/>
                    <a:gd name="T23" fmla="*/ 401 h 713"/>
                    <a:gd name="T24" fmla="*/ 1491 w 1517"/>
                    <a:gd name="T25" fmla="*/ 702 h 713"/>
                    <a:gd name="T26" fmla="*/ 1452 w 1517"/>
                    <a:gd name="T27" fmla="*/ 704 h 713"/>
                    <a:gd name="T28" fmla="*/ 1382 w 1517"/>
                    <a:gd name="T29" fmla="*/ 707 h 713"/>
                    <a:gd name="T30" fmla="*/ 1289 w 1517"/>
                    <a:gd name="T31" fmla="*/ 710 h 713"/>
                    <a:gd name="T32" fmla="*/ 1182 w 1517"/>
                    <a:gd name="T33" fmla="*/ 713 h 713"/>
                    <a:gd name="T34" fmla="*/ 1070 w 1517"/>
                    <a:gd name="T35" fmla="*/ 711 h 713"/>
                    <a:gd name="T36" fmla="*/ 960 w 1517"/>
                    <a:gd name="T37" fmla="*/ 708 h 713"/>
                    <a:gd name="T38" fmla="*/ 862 w 1517"/>
                    <a:gd name="T39" fmla="*/ 700 h 713"/>
                    <a:gd name="T40" fmla="*/ 783 w 1517"/>
                    <a:gd name="T41" fmla="*/ 688 h 713"/>
                    <a:gd name="T42" fmla="*/ 725 w 1517"/>
                    <a:gd name="T43" fmla="*/ 668 h 713"/>
                    <a:gd name="T44" fmla="*/ 656 w 1517"/>
                    <a:gd name="T45" fmla="*/ 641 h 713"/>
                    <a:gd name="T46" fmla="*/ 573 w 1517"/>
                    <a:gd name="T47" fmla="*/ 612 h 713"/>
                    <a:gd name="T48" fmla="*/ 485 w 1517"/>
                    <a:gd name="T49" fmla="*/ 581 h 713"/>
                    <a:gd name="T50" fmla="*/ 395 w 1517"/>
                    <a:gd name="T51" fmla="*/ 550 h 713"/>
                    <a:gd name="T52" fmla="*/ 311 w 1517"/>
                    <a:gd name="T53" fmla="*/ 520 h 713"/>
                    <a:gd name="T54" fmla="*/ 239 w 1517"/>
                    <a:gd name="T55" fmla="*/ 495 h 713"/>
                    <a:gd name="T56" fmla="*/ 185 w 1517"/>
                    <a:gd name="T57" fmla="*/ 477 h 713"/>
                    <a:gd name="T58" fmla="*/ 154 w 1517"/>
                    <a:gd name="T59" fmla="*/ 468 h 713"/>
                    <a:gd name="T60" fmla="*/ 148 w 1517"/>
                    <a:gd name="T61" fmla="*/ 466 h 713"/>
                    <a:gd name="T62" fmla="*/ 129 w 1517"/>
                    <a:gd name="T63" fmla="*/ 458 h 713"/>
                    <a:gd name="T64" fmla="*/ 98 w 1517"/>
                    <a:gd name="T65" fmla="*/ 441 h 713"/>
                    <a:gd name="T66" fmla="*/ 62 w 1517"/>
                    <a:gd name="T67" fmla="*/ 409 h 713"/>
                    <a:gd name="T68" fmla="*/ 30 w 1517"/>
                    <a:gd name="T69" fmla="*/ 360 h 713"/>
                    <a:gd name="T70" fmla="*/ 6 w 1517"/>
                    <a:gd name="T71" fmla="*/ 291 h 713"/>
                    <a:gd name="T72" fmla="*/ 0 w 1517"/>
                    <a:gd name="T73" fmla="*/ 207 h 713"/>
                    <a:gd name="T74" fmla="*/ 19 w 1517"/>
                    <a:gd name="T75" fmla="*/ 141 h 713"/>
                    <a:gd name="T76" fmla="*/ 53 w 1517"/>
                    <a:gd name="T77" fmla="*/ 90 h 713"/>
                    <a:gd name="T78" fmla="*/ 95 w 1517"/>
                    <a:gd name="T79" fmla="*/ 51 h 713"/>
                    <a:gd name="T80" fmla="*/ 138 w 1517"/>
                    <a:gd name="T81" fmla="*/ 25 h 713"/>
                    <a:gd name="T82" fmla="*/ 174 w 1517"/>
                    <a:gd name="T83" fmla="*/ 8 h 713"/>
                    <a:gd name="T84" fmla="*/ 196 w 1517"/>
                    <a:gd name="T85" fmla="*/ 0 h 7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517" h="713">
                      <a:moveTo>
                        <a:pt x="199" y="0"/>
                      </a:moveTo>
                      <a:lnTo>
                        <a:pt x="205" y="6"/>
                      </a:lnTo>
                      <a:lnTo>
                        <a:pt x="218" y="16"/>
                      </a:lnTo>
                      <a:lnTo>
                        <a:pt x="236" y="27"/>
                      </a:lnTo>
                      <a:lnTo>
                        <a:pt x="261" y="41"/>
                      </a:lnTo>
                      <a:lnTo>
                        <a:pt x="291" y="58"/>
                      </a:lnTo>
                      <a:lnTo>
                        <a:pt x="323" y="76"/>
                      </a:lnTo>
                      <a:lnTo>
                        <a:pt x="361" y="95"/>
                      </a:lnTo>
                      <a:lnTo>
                        <a:pt x="399" y="117"/>
                      </a:lnTo>
                      <a:lnTo>
                        <a:pt x="441" y="138"/>
                      </a:lnTo>
                      <a:lnTo>
                        <a:pt x="483" y="160"/>
                      </a:lnTo>
                      <a:lnTo>
                        <a:pt x="527" y="182"/>
                      </a:lnTo>
                      <a:lnTo>
                        <a:pt x="570" y="205"/>
                      </a:lnTo>
                      <a:lnTo>
                        <a:pt x="612" y="227"/>
                      </a:lnTo>
                      <a:lnTo>
                        <a:pt x="652" y="247"/>
                      </a:lnTo>
                      <a:lnTo>
                        <a:pt x="691" y="266"/>
                      </a:lnTo>
                      <a:lnTo>
                        <a:pt x="727" y="284"/>
                      </a:lnTo>
                      <a:lnTo>
                        <a:pt x="760" y="300"/>
                      </a:lnTo>
                      <a:lnTo>
                        <a:pt x="788" y="314"/>
                      </a:lnTo>
                      <a:lnTo>
                        <a:pt x="809" y="326"/>
                      </a:lnTo>
                      <a:lnTo>
                        <a:pt x="826" y="334"/>
                      </a:lnTo>
                      <a:lnTo>
                        <a:pt x="837" y="340"/>
                      </a:lnTo>
                      <a:lnTo>
                        <a:pt x="842" y="342"/>
                      </a:lnTo>
                      <a:lnTo>
                        <a:pt x="1517" y="401"/>
                      </a:lnTo>
                      <a:lnTo>
                        <a:pt x="1497" y="702"/>
                      </a:lnTo>
                      <a:lnTo>
                        <a:pt x="1491" y="702"/>
                      </a:lnTo>
                      <a:lnTo>
                        <a:pt x="1477" y="702"/>
                      </a:lnTo>
                      <a:lnTo>
                        <a:pt x="1452" y="704"/>
                      </a:lnTo>
                      <a:lnTo>
                        <a:pt x="1421" y="705"/>
                      </a:lnTo>
                      <a:lnTo>
                        <a:pt x="1382" y="707"/>
                      </a:lnTo>
                      <a:lnTo>
                        <a:pt x="1339" y="708"/>
                      </a:lnTo>
                      <a:lnTo>
                        <a:pt x="1289" y="710"/>
                      </a:lnTo>
                      <a:lnTo>
                        <a:pt x="1238" y="711"/>
                      </a:lnTo>
                      <a:lnTo>
                        <a:pt x="1182" y="713"/>
                      </a:lnTo>
                      <a:lnTo>
                        <a:pt x="1126" y="713"/>
                      </a:lnTo>
                      <a:lnTo>
                        <a:pt x="1070" y="711"/>
                      </a:lnTo>
                      <a:lnTo>
                        <a:pt x="1014" y="711"/>
                      </a:lnTo>
                      <a:lnTo>
                        <a:pt x="960" y="708"/>
                      </a:lnTo>
                      <a:lnTo>
                        <a:pt x="909" y="705"/>
                      </a:lnTo>
                      <a:lnTo>
                        <a:pt x="862" y="700"/>
                      </a:lnTo>
                      <a:lnTo>
                        <a:pt x="820" y="694"/>
                      </a:lnTo>
                      <a:lnTo>
                        <a:pt x="783" y="688"/>
                      </a:lnTo>
                      <a:lnTo>
                        <a:pt x="753" y="679"/>
                      </a:lnTo>
                      <a:lnTo>
                        <a:pt x="725" y="668"/>
                      </a:lnTo>
                      <a:lnTo>
                        <a:pt x="693" y="655"/>
                      </a:lnTo>
                      <a:lnTo>
                        <a:pt x="656" y="641"/>
                      </a:lnTo>
                      <a:lnTo>
                        <a:pt x="615" y="627"/>
                      </a:lnTo>
                      <a:lnTo>
                        <a:pt x="573" y="612"/>
                      </a:lnTo>
                      <a:lnTo>
                        <a:pt x="530" y="596"/>
                      </a:lnTo>
                      <a:lnTo>
                        <a:pt x="485" y="581"/>
                      </a:lnTo>
                      <a:lnTo>
                        <a:pt x="440" y="565"/>
                      </a:lnTo>
                      <a:lnTo>
                        <a:pt x="395" y="550"/>
                      </a:lnTo>
                      <a:lnTo>
                        <a:pt x="351" y="534"/>
                      </a:lnTo>
                      <a:lnTo>
                        <a:pt x="311" y="520"/>
                      </a:lnTo>
                      <a:lnTo>
                        <a:pt x="274" y="508"/>
                      </a:lnTo>
                      <a:lnTo>
                        <a:pt x="239" y="495"/>
                      </a:lnTo>
                      <a:lnTo>
                        <a:pt x="208" y="486"/>
                      </a:lnTo>
                      <a:lnTo>
                        <a:pt x="185" y="477"/>
                      </a:lnTo>
                      <a:lnTo>
                        <a:pt x="166" y="471"/>
                      </a:lnTo>
                      <a:lnTo>
                        <a:pt x="154" y="468"/>
                      </a:lnTo>
                      <a:lnTo>
                        <a:pt x="151" y="466"/>
                      </a:lnTo>
                      <a:lnTo>
                        <a:pt x="148" y="466"/>
                      </a:lnTo>
                      <a:lnTo>
                        <a:pt x="140" y="463"/>
                      </a:lnTo>
                      <a:lnTo>
                        <a:pt x="129" y="458"/>
                      </a:lnTo>
                      <a:lnTo>
                        <a:pt x="115" y="450"/>
                      </a:lnTo>
                      <a:lnTo>
                        <a:pt x="98" y="441"/>
                      </a:lnTo>
                      <a:lnTo>
                        <a:pt x="81" y="427"/>
                      </a:lnTo>
                      <a:lnTo>
                        <a:pt x="62" y="409"/>
                      </a:lnTo>
                      <a:lnTo>
                        <a:pt x="45" y="387"/>
                      </a:lnTo>
                      <a:lnTo>
                        <a:pt x="30" y="360"/>
                      </a:lnTo>
                      <a:lnTo>
                        <a:pt x="16" y="328"/>
                      </a:lnTo>
                      <a:lnTo>
                        <a:pt x="6" y="291"/>
                      </a:lnTo>
                      <a:lnTo>
                        <a:pt x="0" y="245"/>
                      </a:lnTo>
                      <a:lnTo>
                        <a:pt x="0" y="207"/>
                      </a:lnTo>
                      <a:lnTo>
                        <a:pt x="6" y="172"/>
                      </a:lnTo>
                      <a:lnTo>
                        <a:pt x="19" y="141"/>
                      </a:lnTo>
                      <a:lnTo>
                        <a:pt x="34" y="115"/>
                      </a:lnTo>
                      <a:lnTo>
                        <a:pt x="53" y="90"/>
                      </a:lnTo>
                      <a:lnTo>
                        <a:pt x="73" y="70"/>
                      </a:lnTo>
                      <a:lnTo>
                        <a:pt x="95" y="51"/>
                      </a:lnTo>
                      <a:lnTo>
                        <a:pt x="117" y="37"/>
                      </a:lnTo>
                      <a:lnTo>
                        <a:pt x="138" y="25"/>
                      </a:lnTo>
                      <a:lnTo>
                        <a:pt x="157" y="16"/>
                      </a:lnTo>
                      <a:lnTo>
                        <a:pt x="174" y="8"/>
                      </a:lnTo>
                      <a:lnTo>
                        <a:pt x="188" y="3"/>
                      </a:lnTo>
                      <a:lnTo>
                        <a:pt x="196" y="0"/>
                      </a:lnTo>
                      <a:lnTo>
                        <a:pt x="199" y="0"/>
                      </a:lnTo>
                      <a:close/>
                    </a:path>
                  </a:pathLst>
                </a:custGeom>
                <a:solidFill>
                  <a:srgbClr val="596273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5" name="Freeform 19">
                  <a:extLst>
                    <a:ext uri="{FF2B5EF4-FFF2-40B4-BE49-F238E27FC236}">
                      <a16:creationId xmlns:a16="http://schemas.microsoft.com/office/drawing/2014/main" id="{56C1D9FC-8EE2-CF12-A53E-1B78EA450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48226" y="2309813"/>
                  <a:ext cx="860425" cy="963613"/>
                </a:xfrm>
                <a:custGeom>
                  <a:avLst/>
                  <a:gdLst>
                    <a:gd name="T0" fmla="*/ 585 w 1083"/>
                    <a:gd name="T1" fmla="*/ 0 h 1216"/>
                    <a:gd name="T2" fmla="*/ 655 w 1083"/>
                    <a:gd name="T3" fmla="*/ 6 h 1216"/>
                    <a:gd name="T4" fmla="*/ 722 w 1083"/>
                    <a:gd name="T5" fmla="*/ 22 h 1216"/>
                    <a:gd name="T6" fmla="*/ 784 w 1083"/>
                    <a:gd name="T7" fmla="*/ 45 h 1216"/>
                    <a:gd name="T8" fmla="*/ 841 w 1083"/>
                    <a:gd name="T9" fmla="*/ 75 h 1216"/>
                    <a:gd name="T10" fmla="*/ 892 w 1083"/>
                    <a:gd name="T11" fmla="*/ 110 h 1216"/>
                    <a:gd name="T12" fmla="*/ 939 w 1083"/>
                    <a:gd name="T13" fmla="*/ 152 h 1216"/>
                    <a:gd name="T14" fmla="*/ 979 w 1083"/>
                    <a:gd name="T15" fmla="*/ 200 h 1216"/>
                    <a:gd name="T16" fmla="*/ 1014 w 1083"/>
                    <a:gd name="T17" fmla="*/ 253 h 1216"/>
                    <a:gd name="T18" fmla="*/ 1042 w 1083"/>
                    <a:gd name="T19" fmla="*/ 311 h 1216"/>
                    <a:gd name="T20" fmla="*/ 1063 w 1083"/>
                    <a:gd name="T21" fmla="*/ 373 h 1216"/>
                    <a:gd name="T22" fmla="*/ 1077 w 1083"/>
                    <a:gd name="T23" fmla="*/ 438 h 1216"/>
                    <a:gd name="T24" fmla="*/ 1083 w 1083"/>
                    <a:gd name="T25" fmla="*/ 508 h 1216"/>
                    <a:gd name="T26" fmla="*/ 1082 w 1083"/>
                    <a:gd name="T27" fmla="*/ 581 h 1216"/>
                    <a:gd name="T28" fmla="*/ 1074 w 1083"/>
                    <a:gd name="T29" fmla="*/ 657 h 1216"/>
                    <a:gd name="T30" fmla="*/ 1059 w 1083"/>
                    <a:gd name="T31" fmla="*/ 727 h 1216"/>
                    <a:gd name="T32" fmla="*/ 1037 w 1083"/>
                    <a:gd name="T33" fmla="*/ 795 h 1216"/>
                    <a:gd name="T34" fmla="*/ 1009 w 1083"/>
                    <a:gd name="T35" fmla="*/ 859 h 1216"/>
                    <a:gd name="T36" fmla="*/ 976 w 1083"/>
                    <a:gd name="T37" fmla="*/ 921 h 1216"/>
                    <a:gd name="T38" fmla="*/ 939 w 1083"/>
                    <a:gd name="T39" fmla="*/ 978 h 1216"/>
                    <a:gd name="T40" fmla="*/ 897 w 1083"/>
                    <a:gd name="T41" fmla="*/ 1030 h 1216"/>
                    <a:gd name="T42" fmla="*/ 852 w 1083"/>
                    <a:gd name="T43" fmla="*/ 1078 h 1216"/>
                    <a:gd name="T44" fmla="*/ 802 w 1083"/>
                    <a:gd name="T45" fmla="*/ 1118 h 1216"/>
                    <a:gd name="T46" fmla="*/ 750 w 1083"/>
                    <a:gd name="T47" fmla="*/ 1154 h 1216"/>
                    <a:gd name="T48" fmla="*/ 694 w 1083"/>
                    <a:gd name="T49" fmla="*/ 1182 h 1216"/>
                    <a:gd name="T50" fmla="*/ 635 w 1083"/>
                    <a:gd name="T51" fmla="*/ 1202 h 1216"/>
                    <a:gd name="T52" fmla="*/ 574 w 1083"/>
                    <a:gd name="T53" fmla="*/ 1213 h 1216"/>
                    <a:gd name="T54" fmla="*/ 512 w 1083"/>
                    <a:gd name="T55" fmla="*/ 1216 h 1216"/>
                    <a:gd name="T56" fmla="*/ 448 w 1083"/>
                    <a:gd name="T57" fmla="*/ 1210 h 1216"/>
                    <a:gd name="T58" fmla="*/ 388 w 1083"/>
                    <a:gd name="T59" fmla="*/ 1196 h 1216"/>
                    <a:gd name="T60" fmla="*/ 330 w 1083"/>
                    <a:gd name="T61" fmla="*/ 1176 h 1216"/>
                    <a:gd name="T62" fmla="*/ 278 w 1083"/>
                    <a:gd name="T63" fmla="*/ 1148 h 1216"/>
                    <a:gd name="T64" fmla="*/ 228 w 1083"/>
                    <a:gd name="T65" fmla="*/ 1115 h 1216"/>
                    <a:gd name="T66" fmla="*/ 183 w 1083"/>
                    <a:gd name="T67" fmla="*/ 1076 h 1216"/>
                    <a:gd name="T68" fmla="*/ 141 w 1083"/>
                    <a:gd name="T69" fmla="*/ 1031 h 1216"/>
                    <a:gd name="T70" fmla="*/ 105 w 1083"/>
                    <a:gd name="T71" fmla="*/ 983 h 1216"/>
                    <a:gd name="T72" fmla="*/ 73 w 1083"/>
                    <a:gd name="T73" fmla="*/ 932 h 1216"/>
                    <a:gd name="T74" fmla="*/ 45 w 1083"/>
                    <a:gd name="T75" fmla="*/ 870 h 1216"/>
                    <a:gd name="T76" fmla="*/ 23 w 1083"/>
                    <a:gd name="T77" fmla="*/ 803 h 1216"/>
                    <a:gd name="T78" fmla="*/ 7 w 1083"/>
                    <a:gd name="T79" fmla="*/ 735 h 1216"/>
                    <a:gd name="T80" fmla="*/ 0 w 1083"/>
                    <a:gd name="T81" fmla="*/ 663 h 1216"/>
                    <a:gd name="T82" fmla="*/ 0 w 1083"/>
                    <a:gd name="T83" fmla="*/ 590 h 1216"/>
                    <a:gd name="T84" fmla="*/ 9 w 1083"/>
                    <a:gd name="T85" fmla="*/ 516 h 1216"/>
                    <a:gd name="T86" fmla="*/ 26 w 1083"/>
                    <a:gd name="T87" fmla="*/ 441 h 1216"/>
                    <a:gd name="T88" fmla="*/ 51 w 1083"/>
                    <a:gd name="T89" fmla="*/ 370 h 1216"/>
                    <a:gd name="T90" fmla="*/ 82 w 1083"/>
                    <a:gd name="T91" fmla="*/ 305 h 1216"/>
                    <a:gd name="T92" fmla="*/ 121 w 1083"/>
                    <a:gd name="T93" fmla="*/ 244 h 1216"/>
                    <a:gd name="T94" fmla="*/ 164 w 1083"/>
                    <a:gd name="T95" fmla="*/ 188 h 1216"/>
                    <a:gd name="T96" fmla="*/ 214 w 1083"/>
                    <a:gd name="T97" fmla="*/ 140 h 1216"/>
                    <a:gd name="T98" fmla="*/ 268 w 1083"/>
                    <a:gd name="T99" fmla="*/ 96 h 1216"/>
                    <a:gd name="T100" fmla="*/ 326 w 1083"/>
                    <a:gd name="T101" fmla="*/ 61 h 1216"/>
                    <a:gd name="T102" fmla="*/ 388 w 1083"/>
                    <a:gd name="T103" fmla="*/ 33 h 1216"/>
                    <a:gd name="T104" fmla="*/ 452 w 1083"/>
                    <a:gd name="T105" fmla="*/ 14 h 1216"/>
                    <a:gd name="T106" fmla="*/ 518 w 1083"/>
                    <a:gd name="T107" fmla="*/ 2 h 1216"/>
                    <a:gd name="T108" fmla="*/ 585 w 1083"/>
                    <a:gd name="T109" fmla="*/ 0 h 1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083" h="1216">
                      <a:moveTo>
                        <a:pt x="585" y="0"/>
                      </a:moveTo>
                      <a:lnTo>
                        <a:pt x="655" y="6"/>
                      </a:lnTo>
                      <a:lnTo>
                        <a:pt x="722" y="22"/>
                      </a:lnTo>
                      <a:lnTo>
                        <a:pt x="784" y="45"/>
                      </a:lnTo>
                      <a:lnTo>
                        <a:pt x="841" y="75"/>
                      </a:lnTo>
                      <a:lnTo>
                        <a:pt x="892" y="110"/>
                      </a:lnTo>
                      <a:lnTo>
                        <a:pt x="939" y="152"/>
                      </a:lnTo>
                      <a:lnTo>
                        <a:pt x="979" y="200"/>
                      </a:lnTo>
                      <a:lnTo>
                        <a:pt x="1014" y="253"/>
                      </a:lnTo>
                      <a:lnTo>
                        <a:pt x="1042" y="311"/>
                      </a:lnTo>
                      <a:lnTo>
                        <a:pt x="1063" y="373"/>
                      </a:lnTo>
                      <a:lnTo>
                        <a:pt x="1077" y="438"/>
                      </a:lnTo>
                      <a:lnTo>
                        <a:pt x="1083" y="508"/>
                      </a:lnTo>
                      <a:lnTo>
                        <a:pt x="1082" y="581"/>
                      </a:lnTo>
                      <a:lnTo>
                        <a:pt x="1074" y="657"/>
                      </a:lnTo>
                      <a:lnTo>
                        <a:pt x="1059" y="727"/>
                      </a:lnTo>
                      <a:lnTo>
                        <a:pt x="1037" y="795"/>
                      </a:lnTo>
                      <a:lnTo>
                        <a:pt x="1009" y="859"/>
                      </a:lnTo>
                      <a:lnTo>
                        <a:pt x="976" y="921"/>
                      </a:lnTo>
                      <a:lnTo>
                        <a:pt x="939" y="978"/>
                      </a:lnTo>
                      <a:lnTo>
                        <a:pt x="897" y="1030"/>
                      </a:lnTo>
                      <a:lnTo>
                        <a:pt x="852" y="1078"/>
                      </a:lnTo>
                      <a:lnTo>
                        <a:pt x="802" y="1118"/>
                      </a:lnTo>
                      <a:lnTo>
                        <a:pt x="750" y="1154"/>
                      </a:lnTo>
                      <a:lnTo>
                        <a:pt x="694" y="1182"/>
                      </a:lnTo>
                      <a:lnTo>
                        <a:pt x="635" y="1202"/>
                      </a:lnTo>
                      <a:lnTo>
                        <a:pt x="574" y="1213"/>
                      </a:lnTo>
                      <a:lnTo>
                        <a:pt x="512" y="1216"/>
                      </a:lnTo>
                      <a:lnTo>
                        <a:pt x="448" y="1210"/>
                      </a:lnTo>
                      <a:lnTo>
                        <a:pt x="388" y="1196"/>
                      </a:lnTo>
                      <a:lnTo>
                        <a:pt x="330" y="1176"/>
                      </a:lnTo>
                      <a:lnTo>
                        <a:pt x="278" y="1148"/>
                      </a:lnTo>
                      <a:lnTo>
                        <a:pt x="228" y="1115"/>
                      </a:lnTo>
                      <a:lnTo>
                        <a:pt x="183" y="1076"/>
                      </a:lnTo>
                      <a:lnTo>
                        <a:pt x="141" y="1031"/>
                      </a:lnTo>
                      <a:lnTo>
                        <a:pt x="105" y="983"/>
                      </a:lnTo>
                      <a:lnTo>
                        <a:pt x="73" y="932"/>
                      </a:lnTo>
                      <a:lnTo>
                        <a:pt x="45" y="870"/>
                      </a:lnTo>
                      <a:lnTo>
                        <a:pt x="23" y="803"/>
                      </a:lnTo>
                      <a:lnTo>
                        <a:pt x="7" y="735"/>
                      </a:lnTo>
                      <a:lnTo>
                        <a:pt x="0" y="663"/>
                      </a:lnTo>
                      <a:lnTo>
                        <a:pt x="0" y="590"/>
                      </a:lnTo>
                      <a:lnTo>
                        <a:pt x="9" y="516"/>
                      </a:lnTo>
                      <a:lnTo>
                        <a:pt x="26" y="441"/>
                      </a:lnTo>
                      <a:lnTo>
                        <a:pt x="51" y="370"/>
                      </a:lnTo>
                      <a:lnTo>
                        <a:pt x="82" y="305"/>
                      </a:lnTo>
                      <a:lnTo>
                        <a:pt x="121" y="244"/>
                      </a:lnTo>
                      <a:lnTo>
                        <a:pt x="164" y="188"/>
                      </a:lnTo>
                      <a:lnTo>
                        <a:pt x="214" y="140"/>
                      </a:lnTo>
                      <a:lnTo>
                        <a:pt x="268" y="96"/>
                      </a:lnTo>
                      <a:lnTo>
                        <a:pt x="326" y="61"/>
                      </a:lnTo>
                      <a:lnTo>
                        <a:pt x="388" y="33"/>
                      </a:lnTo>
                      <a:lnTo>
                        <a:pt x="452" y="14"/>
                      </a:lnTo>
                      <a:lnTo>
                        <a:pt x="518" y="2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E8D5B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6" name="Freeform 20">
                  <a:extLst>
                    <a:ext uri="{FF2B5EF4-FFF2-40B4-BE49-F238E27FC236}">
                      <a16:creationId xmlns:a16="http://schemas.microsoft.com/office/drawing/2014/main" id="{461B485D-3B83-6AA1-076D-79F30AB89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32064" y="2240266"/>
                  <a:ext cx="902274" cy="837596"/>
                </a:xfrm>
                <a:custGeom>
                  <a:avLst/>
                  <a:gdLst>
                    <a:gd name="T0" fmla="*/ 521 w 1115"/>
                    <a:gd name="T1" fmla="*/ 0 h 1037"/>
                    <a:gd name="T2" fmla="*/ 634 w 1115"/>
                    <a:gd name="T3" fmla="*/ 20 h 1037"/>
                    <a:gd name="T4" fmla="*/ 784 w 1115"/>
                    <a:gd name="T5" fmla="*/ 65 h 1037"/>
                    <a:gd name="T6" fmla="*/ 901 w 1115"/>
                    <a:gd name="T7" fmla="*/ 100 h 1037"/>
                    <a:gd name="T8" fmla="*/ 989 w 1115"/>
                    <a:gd name="T9" fmla="*/ 128 h 1037"/>
                    <a:gd name="T10" fmla="*/ 1052 w 1115"/>
                    <a:gd name="T11" fmla="*/ 149 h 1037"/>
                    <a:gd name="T12" fmla="*/ 1090 w 1115"/>
                    <a:gd name="T13" fmla="*/ 161 h 1037"/>
                    <a:gd name="T14" fmla="*/ 1107 w 1115"/>
                    <a:gd name="T15" fmla="*/ 169 h 1037"/>
                    <a:gd name="T16" fmla="*/ 1111 w 1115"/>
                    <a:gd name="T17" fmla="*/ 173 h 1037"/>
                    <a:gd name="T18" fmla="*/ 1112 w 1115"/>
                    <a:gd name="T19" fmla="*/ 205 h 1037"/>
                    <a:gd name="T20" fmla="*/ 1115 w 1115"/>
                    <a:gd name="T21" fmla="*/ 257 h 1037"/>
                    <a:gd name="T22" fmla="*/ 1115 w 1115"/>
                    <a:gd name="T23" fmla="*/ 321 h 1037"/>
                    <a:gd name="T24" fmla="*/ 1107 w 1115"/>
                    <a:gd name="T25" fmla="*/ 386 h 1037"/>
                    <a:gd name="T26" fmla="*/ 1092 w 1115"/>
                    <a:gd name="T27" fmla="*/ 442 h 1037"/>
                    <a:gd name="T28" fmla="*/ 1066 w 1115"/>
                    <a:gd name="T29" fmla="*/ 478 h 1037"/>
                    <a:gd name="T30" fmla="*/ 1030 w 1115"/>
                    <a:gd name="T31" fmla="*/ 487 h 1037"/>
                    <a:gd name="T32" fmla="*/ 980 w 1115"/>
                    <a:gd name="T33" fmla="*/ 478 h 1037"/>
                    <a:gd name="T34" fmla="*/ 921 w 1115"/>
                    <a:gd name="T35" fmla="*/ 458 h 1037"/>
                    <a:gd name="T36" fmla="*/ 859 w 1115"/>
                    <a:gd name="T37" fmla="*/ 433 h 1037"/>
                    <a:gd name="T38" fmla="*/ 795 w 1115"/>
                    <a:gd name="T39" fmla="*/ 409 h 1037"/>
                    <a:gd name="T40" fmla="*/ 736 w 1115"/>
                    <a:gd name="T41" fmla="*/ 394 h 1037"/>
                    <a:gd name="T42" fmla="*/ 685 w 1115"/>
                    <a:gd name="T43" fmla="*/ 392 h 1037"/>
                    <a:gd name="T44" fmla="*/ 646 w 1115"/>
                    <a:gd name="T45" fmla="*/ 413 h 1037"/>
                    <a:gd name="T46" fmla="*/ 611 w 1115"/>
                    <a:gd name="T47" fmla="*/ 468 h 1037"/>
                    <a:gd name="T48" fmla="*/ 589 w 1115"/>
                    <a:gd name="T49" fmla="*/ 535 h 1037"/>
                    <a:gd name="T50" fmla="*/ 576 w 1115"/>
                    <a:gd name="T51" fmla="*/ 602 h 1037"/>
                    <a:gd name="T52" fmla="*/ 570 w 1115"/>
                    <a:gd name="T53" fmla="*/ 659 h 1037"/>
                    <a:gd name="T54" fmla="*/ 566 w 1115"/>
                    <a:gd name="T55" fmla="*/ 697 h 1037"/>
                    <a:gd name="T56" fmla="*/ 556 w 1115"/>
                    <a:gd name="T57" fmla="*/ 705 h 1037"/>
                    <a:gd name="T58" fmla="*/ 544 w 1115"/>
                    <a:gd name="T59" fmla="*/ 687 h 1037"/>
                    <a:gd name="T60" fmla="*/ 525 w 1115"/>
                    <a:gd name="T61" fmla="*/ 659 h 1037"/>
                    <a:gd name="T62" fmla="*/ 499 w 1115"/>
                    <a:gd name="T63" fmla="*/ 632 h 1037"/>
                    <a:gd name="T64" fmla="*/ 457 w 1115"/>
                    <a:gd name="T65" fmla="*/ 616 h 1037"/>
                    <a:gd name="T66" fmla="*/ 409 w 1115"/>
                    <a:gd name="T67" fmla="*/ 624 h 1037"/>
                    <a:gd name="T68" fmla="*/ 371 w 1115"/>
                    <a:gd name="T69" fmla="*/ 656 h 1037"/>
                    <a:gd name="T70" fmla="*/ 339 w 1115"/>
                    <a:gd name="T71" fmla="*/ 708 h 1037"/>
                    <a:gd name="T72" fmla="*/ 311 w 1115"/>
                    <a:gd name="T73" fmla="*/ 771 h 1037"/>
                    <a:gd name="T74" fmla="*/ 283 w 1115"/>
                    <a:gd name="T75" fmla="*/ 838 h 1037"/>
                    <a:gd name="T76" fmla="*/ 252 w 1115"/>
                    <a:gd name="T77" fmla="*/ 902 h 1037"/>
                    <a:gd name="T78" fmla="*/ 215 w 1115"/>
                    <a:gd name="T79" fmla="*/ 956 h 1037"/>
                    <a:gd name="T80" fmla="*/ 170 w 1115"/>
                    <a:gd name="T81" fmla="*/ 1003 h 1037"/>
                    <a:gd name="T82" fmla="*/ 137 w 1115"/>
                    <a:gd name="T83" fmla="*/ 1027 h 1037"/>
                    <a:gd name="T84" fmla="*/ 115 w 1115"/>
                    <a:gd name="T85" fmla="*/ 1037 h 1037"/>
                    <a:gd name="T86" fmla="*/ 103 w 1115"/>
                    <a:gd name="T87" fmla="*/ 1037 h 1037"/>
                    <a:gd name="T88" fmla="*/ 97 w 1115"/>
                    <a:gd name="T89" fmla="*/ 1034 h 1037"/>
                    <a:gd name="T90" fmla="*/ 83 w 1115"/>
                    <a:gd name="T91" fmla="*/ 1009 h 1037"/>
                    <a:gd name="T92" fmla="*/ 75 w 1115"/>
                    <a:gd name="T93" fmla="*/ 995 h 1037"/>
                    <a:gd name="T94" fmla="*/ 55 w 1115"/>
                    <a:gd name="T95" fmla="*/ 954 h 1037"/>
                    <a:gd name="T96" fmla="*/ 31 w 1115"/>
                    <a:gd name="T97" fmla="*/ 892 h 1037"/>
                    <a:gd name="T98" fmla="*/ 11 w 1115"/>
                    <a:gd name="T99" fmla="*/ 813 h 1037"/>
                    <a:gd name="T100" fmla="*/ 2 w 1115"/>
                    <a:gd name="T101" fmla="*/ 717 h 1037"/>
                    <a:gd name="T102" fmla="*/ 2 w 1115"/>
                    <a:gd name="T103" fmla="*/ 605 h 1037"/>
                    <a:gd name="T104" fmla="*/ 11 w 1115"/>
                    <a:gd name="T105" fmla="*/ 517 h 1037"/>
                    <a:gd name="T106" fmla="*/ 30 w 1115"/>
                    <a:gd name="T107" fmla="*/ 436 h 1037"/>
                    <a:gd name="T108" fmla="*/ 56 w 1115"/>
                    <a:gd name="T109" fmla="*/ 350 h 1037"/>
                    <a:gd name="T110" fmla="*/ 75 w 1115"/>
                    <a:gd name="T111" fmla="*/ 302 h 1037"/>
                    <a:gd name="T112" fmla="*/ 104 w 1115"/>
                    <a:gd name="T113" fmla="*/ 246 h 1037"/>
                    <a:gd name="T114" fmla="*/ 143 w 1115"/>
                    <a:gd name="T115" fmla="*/ 186 h 1037"/>
                    <a:gd name="T116" fmla="*/ 194 w 1115"/>
                    <a:gd name="T117" fmla="*/ 127 h 1037"/>
                    <a:gd name="T118" fmla="*/ 258 w 1115"/>
                    <a:gd name="T119" fmla="*/ 74 h 1037"/>
                    <a:gd name="T120" fmla="*/ 333 w 1115"/>
                    <a:gd name="T121" fmla="*/ 32 h 1037"/>
                    <a:gd name="T122" fmla="*/ 421 w 1115"/>
                    <a:gd name="T123" fmla="*/ 6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115" h="1037">
                      <a:moveTo>
                        <a:pt x="469" y="0"/>
                      </a:moveTo>
                      <a:lnTo>
                        <a:pt x="521" y="0"/>
                      </a:lnTo>
                      <a:lnTo>
                        <a:pt x="576" y="6"/>
                      </a:lnTo>
                      <a:lnTo>
                        <a:pt x="634" y="20"/>
                      </a:lnTo>
                      <a:lnTo>
                        <a:pt x="713" y="43"/>
                      </a:lnTo>
                      <a:lnTo>
                        <a:pt x="784" y="65"/>
                      </a:lnTo>
                      <a:lnTo>
                        <a:pt x="847" y="83"/>
                      </a:lnTo>
                      <a:lnTo>
                        <a:pt x="901" y="100"/>
                      </a:lnTo>
                      <a:lnTo>
                        <a:pt x="949" y="114"/>
                      </a:lnTo>
                      <a:lnTo>
                        <a:pt x="989" y="128"/>
                      </a:lnTo>
                      <a:lnTo>
                        <a:pt x="1024" y="139"/>
                      </a:lnTo>
                      <a:lnTo>
                        <a:pt x="1052" y="149"/>
                      </a:lnTo>
                      <a:lnTo>
                        <a:pt x="1073" y="156"/>
                      </a:lnTo>
                      <a:lnTo>
                        <a:pt x="1090" y="161"/>
                      </a:lnTo>
                      <a:lnTo>
                        <a:pt x="1101" y="166"/>
                      </a:lnTo>
                      <a:lnTo>
                        <a:pt x="1107" y="169"/>
                      </a:lnTo>
                      <a:lnTo>
                        <a:pt x="1109" y="169"/>
                      </a:lnTo>
                      <a:lnTo>
                        <a:pt x="1111" y="173"/>
                      </a:lnTo>
                      <a:lnTo>
                        <a:pt x="1111" y="186"/>
                      </a:lnTo>
                      <a:lnTo>
                        <a:pt x="1112" y="205"/>
                      </a:lnTo>
                      <a:lnTo>
                        <a:pt x="1114" y="229"/>
                      </a:lnTo>
                      <a:lnTo>
                        <a:pt x="1115" y="257"/>
                      </a:lnTo>
                      <a:lnTo>
                        <a:pt x="1115" y="288"/>
                      </a:lnTo>
                      <a:lnTo>
                        <a:pt x="1115" y="321"/>
                      </a:lnTo>
                      <a:lnTo>
                        <a:pt x="1112" y="354"/>
                      </a:lnTo>
                      <a:lnTo>
                        <a:pt x="1107" y="386"/>
                      </a:lnTo>
                      <a:lnTo>
                        <a:pt x="1101" y="416"/>
                      </a:lnTo>
                      <a:lnTo>
                        <a:pt x="1092" y="442"/>
                      </a:lnTo>
                      <a:lnTo>
                        <a:pt x="1081" y="464"/>
                      </a:lnTo>
                      <a:lnTo>
                        <a:pt x="1066" y="478"/>
                      </a:lnTo>
                      <a:lnTo>
                        <a:pt x="1050" y="486"/>
                      </a:lnTo>
                      <a:lnTo>
                        <a:pt x="1030" y="487"/>
                      </a:lnTo>
                      <a:lnTo>
                        <a:pt x="1007" y="484"/>
                      </a:lnTo>
                      <a:lnTo>
                        <a:pt x="980" y="478"/>
                      </a:lnTo>
                      <a:lnTo>
                        <a:pt x="952" y="468"/>
                      </a:lnTo>
                      <a:lnTo>
                        <a:pt x="921" y="458"/>
                      </a:lnTo>
                      <a:lnTo>
                        <a:pt x="890" y="445"/>
                      </a:lnTo>
                      <a:lnTo>
                        <a:pt x="859" y="433"/>
                      </a:lnTo>
                      <a:lnTo>
                        <a:pt x="826" y="420"/>
                      </a:lnTo>
                      <a:lnTo>
                        <a:pt x="795" y="409"/>
                      </a:lnTo>
                      <a:lnTo>
                        <a:pt x="764" y="400"/>
                      </a:lnTo>
                      <a:lnTo>
                        <a:pt x="736" y="394"/>
                      </a:lnTo>
                      <a:lnTo>
                        <a:pt x="708" y="391"/>
                      </a:lnTo>
                      <a:lnTo>
                        <a:pt x="685" y="392"/>
                      </a:lnTo>
                      <a:lnTo>
                        <a:pt x="663" y="400"/>
                      </a:lnTo>
                      <a:lnTo>
                        <a:pt x="646" y="413"/>
                      </a:lnTo>
                      <a:lnTo>
                        <a:pt x="626" y="437"/>
                      </a:lnTo>
                      <a:lnTo>
                        <a:pt x="611" y="468"/>
                      </a:lnTo>
                      <a:lnTo>
                        <a:pt x="598" y="501"/>
                      </a:lnTo>
                      <a:lnTo>
                        <a:pt x="589" y="535"/>
                      </a:lnTo>
                      <a:lnTo>
                        <a:pt x="581" y="569"/>
                      </a:lnTo>
                      <a:lnTo>
                        <a:pt x="576" y="602"/>
                      </a:lnTo>
                      <a:lnTo>
                        <a:pt x="573" y="633"/>
                      </a:lnTo>
                      <a:lnTo>
                        <a:pt x="570" y="659"/>
                      </a:lnTo>
                      <a:lnTo>
                        <a:pt x="567" y="681"/>
                      </a:lnTo>
                      <a:lnTo>
                        <a:pt x="566" y="697"/>
                      </a:lnTo>
                      <a:lnTo>
                        <a:pt x="561" y="703"/>
                      </a:lnTo>
                      <a:lnTo>
                        <a:pt x="556" y="705"/>
                      </a:lnTo>
                      <a:lnTo>
                        <a:pt x="550" y="698"/>
                      </a:lnTo>
                      <a:lnTo>
                        <a:pt x="544" y="687"/>
                      </a:lnTo>
                      <a:lnTo>
                        <a:pt x="536" y="675"/>
                      </a:lnTo>
                      <a:lnTo>
                        <a:pt x="525" y="659"/>
                      </a:lnTo>
                      <a:lnTo>
                        <a:pt x="513" y="645"/>
                      </a:lnTo>
                      <a:lnTo>
                        <a:pt x="499" y="632"/>
                      </a:lnTo>
                      <a:lnTo>
                        <a:pt x="480" y="622"/>
                      </a:lnTo>
                      <a:lnTo>
                        <a:pt x="457" y="616"/>
                      </a:lnTo>
                      <a:lnTo>
                        <a:pt x="432" y="616"/>
                      </a:lnTo>
                      <a:lnTo>
                        <a:pt x="409" y="624"/>
                      </a:lnTo>
                      <a:lnTo>
                        <a:pt x="389" y="638"/>
                      </a:lnTo>
                      <a:lnTo>
                        <a:pt x="371" y="656"/>
                      </a:lnTo>
                      <a:lnTo>
                        <a:pt x="354" y="681"/>
                      </a:lnTo>
                      <a:lnTo>
                        <a:pt x="339" y="708"/>
                      </a:lnTo>
                      <a:lnTo>
                        <a:pt x="325" y="739"/>
                      </a:lnTo>
                      <a:lnTo>
                        <a:pt x="311" y="771"/>
                      </a:lnTo>
                      <a:lnTo>
                        <a:pt x="297" y="804"/>
                      </a:lnTo>
                      <a:lnTo>
                        <a:pt x="283" y="838"/>
                      </a:lnTo>
                      <a:lnTo>
                        <a:pt x="267" y="871"/>
                      </a:lnTo>
                      <a:lnTo>
                        <a:pt x="252" y="902"/>
                      </a:lnTo>
                      <a:lnTo>
                        <a:pt x="235" y="931"/>
                      </a:lnTo>
                      <a:lnTo>
                        <a:pt x="215" y="956"/>
                      </a:lnTo>
                      <a:lnTo>
                        <a:pt x="191" y="982"/>
                      </a:lnTo>
                      <a:lnTo>
                        <a:pt x="170" y="1003"/>
                      </a:lnTo>
                      <a:lnTo>
                        <a:pt x="153" y="1018"/>
                      </a:lnTo>
                      <a:lnTo>
                        <a:pt x="137" y="1027"/>
                      </a:lnTo>
                      <a:lnTo>
                        <a:pt x="125" y="1034"/>
                      </a:lnTo>
                      <a:lnTo>
                        <a:pt x="115" y="1037"/>
                      </a:lnTo>
                      <a:lnTo>
                        <a:pt x="107" y="1037"/>
                      </a:lnTo>
                      <a:lnTo>
                        <a:pt x="103" y="1037"/>
                      </a:lnTo>
                      <a:lnTo>
                        <a:pt x="100" y="1035"/>
                      </a:lnTo>
                      <a:lnTo>
                        <a:pt x="97" y="1034"/>
                      </a:lnTo>
                      <a:lnTo>
                        <a:pt x="97" y="1032"/>
                      </a:lnTo>
                      <a:lnTo>
                        <a:pt x="83" y="1009"/>
                      </a:lnTo>
                      <a:lnTo>
                        <a:pt x="81" y="1004"/>
                      </a:lnTo>
                      <a:lnTo>
                        <a:pt x="75" y="995"/>
                      </a:lnTo>
                      <a:lnTo>
                        <a:pt x="66" y="978"/>
                      </a:lnTo>
                      <a:lnTo>
                        <a:pt x="55" y="954"/>
                      </a:lnTo>
                      <a:lnTo>
                        <a:pt x="44" y="927"/>
                      </a:lnTo>
                      <a:lnTo>
                        <a:pt x="31" y="892"/>
                      </a:lnTo>
                      <a:lnTo>
                        <a:pt x="21" y="855"/>
                      </a:lnTo>
                      <a:lnTo>
                        <a:pt x="11" y="813"/>
                      </a:lnTo>
                      <a:lnTo>
                        <a:pt x="5" y="767"/>
                      </a:lnTo>
                      <a:lnTo>
                        <a:pt x="2" y="717"/>
                      </a:lnTo>
                      <a:lnTo>
                        <a:pt x="0" y="656"/>
                      </a:lnTo>
                      <a:lnTo>
                        <a:pt x="2" y="605"/>
                      </a:lnTo>
                      <a:lnTo>
                        <a:pt x="7" y="559"/>
                      </a:lnTo>
                      <a:lnTo>
                        <a:pt x="11" y="517"/>
                      </a:lnTo>
                      <a:lnTo>
                        <a:pt x="19" y="476"/>
                      </a:lnTo>
                      <a:lnTo>
                        <a:pt x="30" y="436"/>
                      </a:lnTo>
                      <a:lnTo>
                        <a:pt x="42" y="396"/>
                      </a:lnTo>
                      <a:lnTo>
                        <a:pt x="56" y="350"/>
                      </a:lnTo>
                      <a:lnTo>
                        <a:pt x="64" y="329"/>
                      </a:lnTo>
                      <a:lnTo>
                        <a:pt x="75" y="302"/>
                      </a:lnTo>
                      <a:lnTo>
                        <a:pt x="87" y="276"/>
                      </a:lnTo>
                      <a:lnTo>
                        <a:pt x="104" y="246"/>
                      </a:lnTo>
                      <a:lnTo>
                        <a:pt x="123" y="217"/>
                      </a:lnTo>
                      <a:lnTo>
                        <a:pt x="143" y="186"/>
                      </a:lnTo>
                      <a:lnTo>
                        <a:pt x="168" y="156"/>
                      </a:lnTo>
                      <a:lnTo>
                        <a:pt x="194" y="127"/>
                      </a:lnTo>
                      <a:lnTo>
                        <a:pt x="226" y="99"/>
                      </a:lnTo>
                      <a:lnTo>
                        <a:pt x="258" y="74"/>
                      </a:lnTo>
                      <a:lnTo>
                        <a:pt x="294" y="51"/>
                      </a:lnTo>
                      <a:lnTo>
                        <a:pt x="333" y="32"/>
                      </a:lnTo>
                      <a:lnTo>
                        <a:pt x="375" y="17"/>
                      </a:lnTo>
                      <a:lnTo>
                        <a:pt x="421" y="6"/>
                      </a:lnTo>
                      <a:lnTo>
                        <a:pt x="469" y="0"/>
                      </a:lnTo>
                      <a:close/>
                    </a:path>
                  </a:pathLst>
                </a:custGeom>
                <a:solidFill>
                  <a:sysClr val="windowText" lastClr="000000">
                    <a:lumMod val="85000"/>
                    <a:lumOff val="15000"/>
                  </a:sys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7" name="Freeform 21">
                  <a:extLst>
                    <a:ext uri="{FF2B5EF4-FFF2-40B4-BE49-F238E27FC236}">
                      <a16:creationId xmlns:a16="http://schemas.microsoft.com/office/drawing/2014/main" id="{7DF5BF00-92FE-8460-54EE-1D69FAB8C0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3338" y="2659063"/>
                  <a:ext cx="149225" cy="219075"/>
                </a:xfrm>
                <a:custGeom>
                  <a:avLst/>
                  <a:gdLst>
                    <a:gd name="T0" fmla="*/ 93 w 187"/>
                    <a:gd name="T1" fmla="*/ 0 h 275"/>
                    <a:gd name="T2" fmla="*/ 118 w 187"/>
                    <a:gd name="T3" fmla="*/ 5 h 275"/>
                    <a:gd name="T4" fmla="*/ 141 w 187"/>
                    <a:gd name="T5" fmla="*/ 19 h 275"/>
                    <a:gd name="T6" fmla="*/ 159 w 187"/>
                    <a:gd name="T7" fmla="*/ 41 h 275"/>
                    <a:gd name="T8" fmla="*/ 175 w 187"/>
                    <a:gd name="T9" fmla="*/ 68 h 275"/>
                    <a:gd name="T10" fmla="*/ 184 w 187"/>
                    <a:gd name="T11" fmla="*/ 101 h 275"/>
                    <a:gd name="T12" fmla="*/ 187 w 187"/>
                    <a:gd name="T13" fmla="*/ 137 h 275"/>
                    <a:gd name="T14" fmla="*/ 184 w 187"/>
                    <a:gd name="T15" fmla="*/ 174 h 275"/>
                    <a:gd name="T16" fmla="*/ 175 w 187"/>
                    <a:gd name="T17" fmla="*/ 207 h 275"/>
                    <a:gd name="T18" fmla="*/ 159 w 187"/>
                    <a:gd name="T19" fmla="*/ 235 h 275"/>
                    <a:gd name="T20" fmla="*/ 141 w 187"/>
                    <a:gd name="T21" fmla="*/ 256 h 275"/>
                    <a:gd name="T22" fmla="*/ 118 w 187"/>
                    <a:gd name="T23" fmla="*/ 270 h 275"/>
                    <a:gd name="T24" fmla="*/ 93 w 187"/>
                    <a:gd name="T25" fmla="*/ 275 h 275"/>
                    <a:gd name="T26" fmla="*/ 68 w 187"/>
                    <a:gd name="T27" fmla="*/ 270 h 275"/>
                    <a:gd name="T28" fmla="*/ 46 w 187"/>
                    <a:gd name="T29" fmla="*/ 256 h 275"/>
                    <a:gd name="T30" fmla="*/ 26 w 187"/>
                    <a:gd name="T31" fmla="*/ 235 h 275"/>
                    <a:gd name="T32" fmla="*/ 12 w 187"/>
                    <a:gd name="T33" fmla="*/ 207 h 275"/>
                    <a:gd name="T34" fmla="*/ 3 w 187"/>
                    <a:gd name="T35" fmla="*/ 174 h 275"/>
                    <a:gd name="T36" fmla="*/ 0 w 187"/>
                    <a:gd name="T37" fmla="*/ 137 h 275"/>
                    <a:gd name="T38" fmla="*/ 3 w 187"/>
                    <a:gd name="T39" fmla="*/ 101 h 275"/>
                    <a:gd name="T40" fmla="*/ 12 w 187"/>
                    <a:gd name="T41" fmla="*/ 68 h 275"/>
                    <a:gd name="T42" fmla="*/ 26 w 187"/>
                    <a:gd name="T43" fmla="*/ 41 h 275"/>
                    <a:gd name="T44" fmla="*/ 46 w 187"/>
                    <a:gd name="T45" fmla="*/ 19 h 275"/>
                    <a:gd name="T46" fmla="*/ 68 w 187"/>
                    <a:gd name="T47" fmla="*/ 5 h 275"/>
                    <a:gd name="T48" fmla="*/ 93 w 187"/>
                    <a:gd name="T49" fmla="*/ 0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87" h="275">
                      <a:moveTo>
                        <a:pt x="93" y="0"/>
                      </a:moveTo>
                      <a:lnTo>
                        <a:pt x="118" y="5"/>
                      </a:lnTo>
                      <a:lnTo>
                        <a:pt x="141" y="19"/>
                      </a:lnTo>
                      <a:lnTo>
                        <a:pt x="159" y="41"/>
                      </a:lnTo>
                      <a:lnTo>
                        <a:pt x="175" y="68"/>
                      </a:lnTo>
                      <a:lnTo>
                        <a:pt x="184" y="101"/>
                      </a:lnTo>
                      <a:lnTo>
                        <a:pt x="187" y="137"/>
                      </a:lnTo>
                      <a:lnTo>
                        <a:pt x="184" y="174"/>
                      </a:lnTo>
                      <a:lnTo>
                        <a:pt x="175" y="207"/>
                      </a:lnTo>
                      <a:lnTo>
                        <a:pt x="159" y="235"/>
                      </a:lnTo>
                      <a:lnTo>
                        <a:pt x="141" y="256"/>
                      </a:lnTo>
                      <a:lnTo>
                        <a:pt x="118" y="270"/>
                      </a:lnTo>
                      <a:lnTo>
                        <a:pt x="93" y="275"/>
                      </a:lnTo>
                      <a:lnTo>
                        <a:pt x="68" y="270"/>
                      </a:lnTo>
                      <a:lnTo>
                        <a:pt x="46" y="256"/>
                      </a:lnTo>
                      <a:lnTo>
                        <a:pt x="26" y="235"/>
                      </a:lnTo>
                      <a:lnTo>
                        <a:pt x="12" y="207"/>
                      </a:lnTo>
                      <a:lnTo>
                        <a:pt x="3" y="174"/>
                      </a:lnTo>
                      <a:lnTo>
                        <a:pt x="0" y="137"/>
                      </a:lnTo>
                      <a:lnTo>
                        <a:pt x="3" y="101"/>
                      </a:lnTo>
                      <a:lnTo>
                        <a:pt x="12" y="68"/>
                      </a:lnTo>
                      <a:lnTo>
                        <a:pt x="26" y="41"/>
                      </a:lnTo>
                      <a:lnTo>
                        <a:pt x="46" y="19"/>
                      </a:lnTo>
                      <a:lnTo>
                        <a:pt x="68" y="5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solidFill>
                  <a:srgbClr val="E8D5B7">
                    <a:lumMod val="90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8" name="Freeform 22">
                  <a:extLst>
                    <a:ext uri="{FF2B5EF4-FFF2-40B4-BE49-F238E27FC236}">
                      <a16:creationId xmlns:a16="http://schemas.microsoft.com/office/drawing/2014/main" id="{860713DC-E342-6D3A-0450-1288F559E5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4413" y="2414588"/>
                  <a:ext cx="6350" cy="55563"/>
                </a:xfrm>
                <a:custGeom>
                  <a:avLst/>
                  <a:gdLst>
                    <a:gd name="T0" fmla="*/ 3 w 8"/>
                    <a:gd name="T1" fmla="*/ 0 h 68"/>
                    <a:gd name="T2" fmla="*/ 6 w 8"/>
                    <a:gd name="T3" fmla="*/ 4 h 68"/>
                    <a:gd name="T4" fmla="*/ 8 w 8"/>
                    <a:gd name="T5" fmla="*/ 17 h 68"/>
                    <a:gd name="T6" fmla="*/ 8 w 8"/>
                    <a:gd name="T7" fmla="*/ 34 h 68"/>
                    <a:gd name="T8" fmla="*/ 8 w 8"/>
                    <a:gd name="T9" fmla="*/ 51 h 68"/>
                    <a:gd name="T10" fmla="*/ 6 w 8"/>
                    <a:gd name="T11" fmla="*/ 63 h 68"/>
                    <a:gd name="T12" fmla="*/ 3 w 8"/>
                    <a:gd name="T13" fmla="*/ 68 h 68"/>
                    <a:gd name="T14" fmla="*/ 2 w 8"/>
                    <a:gd name="T15" fmla="*/ 63 h 68"/>
                    <a:gd name="T16" fmla="*/ 0 w 8"/>
                    <a:gd name="T17" fmla="*/ 51 h 68"/>
                    <a:gd name="T18" fmla="*/ 0 w 8"/>
                    <a:gd name="T19" fmla="*/ 34 h 68"/>
                    <a:gd name="T20" fmla="*/ 0 w 8"/>
                    <a:gd name="T21" fmla="*/ 17 h 68"/>
                    <a:gd name="T22" fmla="*/ 2 w 8"/>
                    <a:gd name="T23" fmla="*/ 4 h 68"/>
                    <a:gd name="T24" fmla="*/ 3 w 8"/>
                    <a:gd name="T25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" h="68">
                      <a:moveTo>
                        <a:pt x="3" y="0"/>
                      </a:moveTo>
                      <a:lnTo>
                        <a:pt x="6" y="4"/>
                      </a:lnTo>
                      <a:lnTo>
                        <a:pt x="8" y="17"/>
                      </a:lnTo>
                      <a:lnTo>
                        <a:pt x="8" y="34"/>
                      </a:lnTo>
                      <a:lnTo>
                        <a:pt x="8" y="51"/>
                      </a:lnTo>
                      <a:lnTo>
                        <a:pt x="6" y="63"/>
                      </a:lnTo>
                      <a:lnTo>
                        <a:pt x="3" y="68"/>
                      </a:lnTo>
                      <a:lnTo>
                        <a:pt x="2" y="63"/>
                      </a:lnTo>
                      <a:lnTo>
                        <a:pt x="0" y="51"/>
                      </a:lnTo>
                      <a:lnTo>
                        <a:pt x="0" y="34"/>
                      </a:lnTo>
                      <a:lnTo>
                        <a:pt x="0" y="17"/>
                      </a:lnTo>
                      <a:lnTo>
                        <a:pt x="2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E8DFB3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169" name="Freeform 23">
                  <a:extLst>
                    <a:ext uri="{FF2B5EF4-FFF2-40B4-BE49-F238E27FC236}">
                      <a16:creationId xmlns:a16="http://schemas.microsoft.com/office/drawing/2014/main" id="{C1A26A20-E335-6699-D3E0-10D671362F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22988" y="3832226"/>
                  <a:ext cx="166688" cy="166688"/>
                </a:xfrm>
                <a:custGeom>
                  <a:avLst/>
                  <a:gdLst>
                    <a:gd name="T0" fmla="*/ 106 w 211"/>
                    <a:gd name="T1" fmla="*/ 0 h 210"/>
                    <a:gd name="T2" fmla="*/ 134 w 211"/>
                    <a:gd name="T3" fmla="*/ 3 h 210"/>
                    <a:gd name="T4" fmla="*/ 159 w 211"/>
                    <a:gd name="T5" fmla="*/ 14 h 210"/>
                    <a:gd name="T6" fmla="*/ 180 w 211"/>
                    <a:gd name="T7" fmla="*/ 30 h 210"/>
                    <a:gd name="T8" fmla="*/ 196 w 211"/>
                    <a:gd name="T9" fmla="*/ 52 h 210"/>
                    <a:gd name="T10" fmla="*/ 207 w 211"/>
                    <a:gd name="T11" fmla="*/ 76 h 210"/>
                    <a:gd name="T12" fmla="*/ 211 w 211"/>
                    <a:gd name="T13" fmla="*/ 104 h 210"/>
                    <a:gd name="T14" fmla="*/ 207 w 211"/>
                    <a:gd name="T15" fmla="*/ 134 h 210"/>
                    <a:gd name="T16" fmla="*/ 196 w 211"/>
                    <a:gd name="T17" fmla="*/ 159 h 210"/>
                    <a:gd name="T18" fmla="*/ 180 w 211"/>
                    <a:gd name="T19" fmla="*/ 181 h 210"/>
                    <a:gd name="T20" fmla="*/ 159 w 211"/>
                    <a:gd name="T21" fmla="*/ 196 h 210"/>
                    <a:gd name="T22" fmla="*/ 134 w 211"/>
                    <a:gd name="T23" fmla="*/ 207 h 210"/>
                    <a:gd name="T24" fmla="*/ 106 w 211"/>
                    <a:gd name="T25" fmla="*/ 210 h 210"/>
                    <a:gd name="T26" fmla="*/ 78 w 211"/>
                    <a:gd name="T27" fmla="*/ 207 h 210"/>
                    <a:gd name="T28" fmla="*/ 51 w 211"/>
                    <a:gd name="T29" fmla="*/ 196 h 210"/>
                    <a:gd name="T30" fmla="*/ 31 w 211"/>
                    <a:gd name="T31" fmla="*/ 181 h 210"/>
                    <a:gd name="T32" fmla="*/ 14 w 211"/>
                    <a:gd name="T33" fmla="*/ 159 h 210"/>
                    <a:gd name="T34" fmla="*/ 3 w 211"/>
                    <a:gd name="T35" fmla="*/ 134 h 210"/>
                    <a:gd name="T36" fmla="*/ 0 w 211"/>
                    <a:gd name="T37" fmla="*/ 104 h 210"/>
                    <a:gd name="T38" fmla="*/ 3 w 211"/>
                    <a:gd name="T39" fmla="*/ 76 h 210"/>
                    <a:gd name="T40" fmla="*/ 14 w 211"/>
                    <a:gd name="T41" fmla="*/ 52 h 210"/>
                    <a:gd name="T42" fmla="*/ 31 w 211"/>
                    <a:gd name="T43" fmla="*/ 30 h 210"/>
                    <a:gd name="T44" fmla="*/ 51 w 211"/>
                    <a:gd name="T45" fmla="*/ 14 h 210"/>
                    <a:gd name="T46" fmla="*/ 78 w 211"/>
                    <a:gd name="T47" fmla="*/ 3 h 210"/>
                    <a:gd name="T48" fmla="*/ 106 w 211"/>
                    <a:gd name="T49" fmla="*/ 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11" h="210">
                      <a:moveTo>
                        <a:pt x="106" y="0"/>
                      </a:moveTo>
                      <a:lnTo>
                        <a:pt x="134" y="3"/>
                      </a:lnTo>
                      <a:lnTo>
                        <a:pt x="159" y="14"/>
                      </a:lnTo>
                      <a:lnTo>
                        <a:pt x="180" y="30"/>
                      </a:lnTo>
                      <a:lnTo>
                        <a:pt x="196" y="52"/>
                      </a:lnTo>
                      <a:lnTo>
                        <a:pt x="207" y="76"/>
                      </a:lnTo>
                      <a:lnTo>
                        <a:pt x="211" y="104"/>
                      </a:lnTo>
                      <a:lnTo>
                        <a:pt x="207" y="134"/>
                      </a:lnTo>
                      <a:lnTo>
                        <a:pt x="196" y="159"/>
                      </a:lnTo>
                      <a:lnTo>
                        <a:pt x="180" y="181"/>
                      </a:lnTo>
                      <a:lnTo>
                        <a:pt x="159" y="196"/>
                      </a:lnTo>
                      <a:lnTo>
                        <a:pt x="134" y="207"/>
                      </a:lnTo>
                      <a:lnTo>
                        <a:pt x="106" y="210"/>
                      </a:lnTo>
                      <a:lnTo>
                        <a:pt x="78" y="207"/>
                      </a:lnTo>
                      <a:lnTo>
                        <a:pt x="51" y="196"/>
                      </a:lnTo>
                      <a:lnTo>
                        <a:pt x="31" y="181"/>
                      </a:lnTo>
                      <a:lnTo>
                        <a:pt x="14" y="159"/>
                      </a:lnTo>
                      <a:lnTo>
                        <a:pt x="3" y="134"/>
                      </a:lnTo>
                      <a:lnTo>
                        <a:pt x="0" y="104"/>
                      </a:lnTo>
                      <a:lnTo>
                        <a:pt x="3" y="76"/>
                      </a:lnTo>
                      <a:lnTo>
                        <a:pt x="14" y="52"/>
                      </a:lnTo>
                      <a:lnTo>
                        <a:pt x="31" y="30"/>
                      </a:lnTo>
                      <a:lnTo>
                        <a:pt x="51" y="14"/>
                      </a:lnTo>
                      <a:lnTo>
                        <a:pt x="78" y="3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596273">
                    <a:lumMod val="75000"/>
                  </a:srgb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sp>
            <p:nvSpPr>
              <p:cNvPr id="153" name="Oval 61">
                <a:extLst>
                  <a:ext uri="{FF2B5EF4-FFF2-40B4-BE49-F238E27FC236}">
                    <a16:creationId xmlns:a16="http://schemas.microsoft.com/office/drawing/2014/main" id="{10CF2150-9779-8FB6-1192-AD556E24BAF1}"/>
                  </a:ext>
                </a:extLst>
              </p:cNvPr>
              <p:cNvSpPr/>
              <p:nvPr/>
            </p:nvSpPr>
            <p:spPr>
              <a:xfrm>
                <a:off x="4230039" y="5753504"/>
                <a:ext cx="6134713" cy="605661"/>
              </a:xfrm>
              <a:prstGeom prst="ellipse">
                <a:avLst/>
              </a:prstGeom>
              <a:gradFill flip="none" rotWithShape="1">
                <a:gsLst>
                  <a:gs pos="11000">
                    <a:sysClr val="windowText" lastClr="000000">
                      <a:alpha val="10000"/>
                    </a:sysClr>
                  </a:gs>
                  <a:gs pos="100000">
                    <a:sysClr val="window" lastClr="FFFFFF">
                      <a:lumMod val="100000"/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21" name="Group 33">
              <a:extLst>
                <a:ext uri="{FF2B5EF4-FFF2-40B4-BE49-F238E27FC236}">
                  <a16:creationId xmlns:a16="http://schemas.microsoft.com/office/drawing/2014/main" id="{111732BE-CEAF-8E39-300B-0FD0D3E5A688}"/>
                </a:ext>
              </a:extLst>
            </p:cNvPr>
            <p:cNvGrpSpPr/>
            <p:nvPr/>
          </p:nvGrpSpPr>
          <p:grpSpPr>
            <a:xfrm>
              <a:off x="10409528" y="5790958"/>
              <a:ext cx="513786" cy="549955"/>
              <a:chOff x="3754395" y="5494387"/>
              <a:chExt cx="423906" cy="350835"/>
            </a:xfrm>
            <a:solidFill>
              <a:schemeClr val="bg1"/>
            </a:solidFill>
          </p:grpSpPr>
          <p:sp>
            <p:nvSpPr>
              <p:cNvPr id="130" name="Freeform 5">
                <a:extLst>
                  <a:ext uri="{FF2B5EF4-FFF2-40B4-BE49-F238E27FC236}">
                    <a16:creationId xmlns:a16="http://schemas.microsoft.com/office/drawing/2014/main" id="{A1B9D61F-F9A4-C52B-F16C-9327CD2E5B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54395" y="5603920"/>
                <a:ext cx="104775" cy="125413"/>
              </a:xfrm>
              <a:custGeom>
                <a:avLst/>
                <a:gdLst>
                  <a:gd name="T0" fmla="*/ 28 w 28"/>
                  <a:gd name="T1" fmla="*/ 31 h 33"/>
                  <a:gd name="T2" fmla="*/ 27 w 28"/>
                  <a:gd name="T3" fmla="*/ 32 h 33"/>
                  <a:gd name="T4" fmla="*/ 19 w 28"/>
                  <a:gd name="T5" fmla="*/ 32 h 33"/>
                  <a:gd name="T6" fmla="*/ 17 w 28"/>
                  <a:gd name="T7" fmla="*/ 29 h 33"/>
                  <a:gd name="T8" fmla="*/ 17 w 28"/>
                  <a:gd name="T9" fmla="*/ 29 h 33"/>
                  <a:gd name="T10" fmla="*/ 17 w 28"/>
                  <a:gd name="T11" fmla="*/ 29 h 33"/>
                  <a:gd name="T12" fmla="*/ 9 w 28"/>
                  <a:gd name="T13" fmla="*/ 33 h 33"/>
                  <a:gd name="T14" fmla="*/ 0 w 28"/>
                  <a:gd name="T15" fmla="*/ 23 h 33"/>
                  <a:gd name="T16" fmla="*/ 15 w 28"/>
                  <a:gd name="T17" fmla="*/ 13 h 33"/>
                  <a:gd name="T18" fmla="*/ 16 w 28"/>
                  <a:gd name="T19" fmla="*/ 13 h 33"/>
                  <a:gd name="T20" fmla="*/ 16 w 28"/>
                  <a:gd name="T21" fmla="*/ 11 h 33"/>
                  <a:gd name="T22" fmla="*/ 12 w 28"/>
                  <a:gd name="T23" fmla="*/ 6 h 33"/>
                  <a:gd name="T24" fmla="*/ 6 w 28"/>
                  <a:gd name="T25" fmla="*/ 7 h 33"/>
                  <a:gd name="T26" fmla="*/ 4 w 28"/>
                  <a:gd name="T27" fmla="*/ 8 h 33"/>
                  <a:gd name="T28" fmla="*/ 3 w 28"/>
                  <a:gd name="T29" fmla="*/ 7 h 33"/>
                  <a:gd name="T30" fmla="*/ 2 w 28"/>
                  <a:gd name="T31" fmla="*/ 4 h 33"/>
                  <a:gd name="T32" fmla="*/ 3 w 28"/>
                  <a:gd name="T33" fmla="*/ 2 h 33"/>
                  <a:gd name="T34" fmla="*/ 13 w 28"/>
                  <a:gd name="T35" fmla="*/ 0 h 33"/>
                  <a:gd name="T36" fmla="*/ 24 w 28"/>
                  <a:gd name="T37" fmla="*/ 10 h 33"/>
                  <a:gd name="T38" fmla="*/ 24 w 28"/>
                  <a:gd name="T39" fmla="*/ 21 h 33"/>
                  <a:gd name="T40" fmla="*/ 24 w 28"/>
                  <a:gd name="T41" fmla="*/ 26 h 33"/>
                  <a:gd name="T42" fmla="*/ 24 w 28"/>
                  <a:gd name="T43" fmla="*/ 26 h 33"/>
                  <a:gd name="T44" fmla="*/ 27 w 28"/>
                  <a:gd name="T45" fmla="*/ 26 h 33"/>
                  <a:gd name="T46" fmla="*/ 28 w 28"/>
                  <a:gd name="T47" fmla="*/ 27 h 33"/>
                  <a:gd name="T48" fmla="*/ 28 w 28"/>
                  <a:gd name="T49" fmla="*/ 31 h 33"/>
                  <a:gd name="T50" fmla="*/ 16 w 28"/>
                  <a:gd name="T51" fmla="*/ 18 h 33"/>
                  <a:gd name="T52" fmla="*/ 16 w 28"/>
                  <a:gd name="T53" fmla="*/ 18 h 33"/>
                  <a:gd name="T54" fmla="*/ 9 w 28"/>
                  <a:gd name="T55" fmla="*/ 19 h 33"/>
                  <a:gd name="T56" fmla="*/ 7 w 28"/>
                  <a:gd name="T57" fmla="*/ 23 h 33"/>
                  <a:gd name="T58" fmla="*/ 11 w 28"/>
                  <a:gd name="T59" fmla="*/ 27 h 33"/>
                  <a:gd name="T60" fmla="*/ 16 w 28"/>
                  <a:gd name="T61" fmla="*/ 25 h 33"/>
                  <a:gd name="T62" fmla="*/ 16 w 28"/>
                  <a:gd name="T63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8" h="33">
                    <a:moveTo>
                      <a:pt x="28" y="31"/>
                    </a:moveTo>
                    <a:cubicBezTo>
                      <a:pt x="28" y="31"/>
                      <a:pt x="28" y="32"/>
                      <a:pt x="27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8" y="32"/>
                      <a:pt x="17" y="31"/>
                      <a:pt x="17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5" y="31"/>
                      <a:pt x="13" y="33"/>
                      <a:pt x="9" y="33"/>
                    </a:cubicBezTo>
                    <a:cubicBezTo>
                      <a:pt x="4" y="33"/>
                      <a:pt x="0" y="30"/>
                      <a:pt x="0" y="23"/>
                    </a:cubicBezTo>
                    <a:cubicBezTo>
                      <a:pt x="0" y="15"/>
                      <a:pt x="6" y="13"/>
                      <a:pt x="15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9"/>
                      <a:pt x="16" y="6"/>
                      <a:pt x="12" y="6"/>
                    </a:cubicBezTo>
                    <a:cubicBezTo>
                      <a:pt x="9" y="6"/>
                      <a:pt x="7" y="7"/>
                      <a:pt x="6" y="7"/>
                    </a:cubicBezTo>
                    <a:cubicBezTo>
                      <a:pt x="5" y="8"/>
                      <a:pt x="4" y="8"/>
                      <a:pt x="4" y="8"/>
                    </a:cubicBezTo>
                    <a:cubicBezTo>
                      <a:pt x="3" y="8"/>
                      <a:pt x="3" y="8"/>
                      <a:pt x="3" y="7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1" y="2"/>
                      <a:pt x="3" y="2"/>
                    </a:cubicBezTo>
                    <a:cubicBezTo>
                      <a:pt x="5" y="1"/>
                      <a:pt x="8" y="0"/>
                      <a:pt x="13" y="0"/>
                    </a:cubicBezTo>
                    <a:cubicBezTo>
                      <a:pt x="22" y="0"/>
                      <a:pt x="24" y="6"/>
                      <a:pt x="24" y="10"/>
                    </a:cubicBezTo>
                    <a:cubicBezTo>
                      <a:pt x="24" y="21"/>
                      <a:pt x="24" y="21"/>
                      <a:pt x="24" y="21"/>
                    </a:cubicBezTo>
                    <a:cubicBezTo>
                      <a:pt x="24" y="24"/>
                      <a:pt x="24" y="24"/>
                      <a:pt x="24" y="26"/>
                    </a:cubicBezTo>
                    <a:cubicBezTo>
                      <a:pt x="24" y="26"/>
                      <a:pt x="24" y="26"/>
                      <a:pt x="24" y="26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28" y="26"/>
                      <a:pt x="28" y="27"/>
                      <a:pt x="28" y="27"/>
                    </a:cubicBezTo>
                    <a:lnTo>
                      <a:pt x="28" y="31"/>
                    </a:lnTo>
                    <a:close/>
                    <a:moveTo>
                      <a:pt x="16" y="18"/>
                    </a:moveTo>
                    <a:cubicBezTo>
                      <a:pt x="16" y="18"/>
                      <a:pt x="16" y="18"/>
                      <a:pt x="16" y="18"/>
                    </a:cubicBezTo>
                    <a:cubicBezTo>
                      <a:pt x="14" y="18"/>
                      <a:pt x="11" y="18"/>
                      <a:pt x="9" y="19"/>
                    </a:cubicBezTo>
                    <a:cubicBezTo>
                      <a:pt x="8" y="20"/>
                      <a:pt x="7" y="21"/>
                      <a:pt x="7" y="23"/>
                    </a:cubicBezTo>
                    <a:cubicBezTo>
                      <a:pt x="7" y="25"/>
                      <a:pt x="9" y="27"/>
                      <a:pt x="11" y="27"/>
                    </a:cubicBezTo>
                    <a:cubicBezTo>
                      <a:pt x="13" y="27"/>
                      <a:pt x="15" y="26"/>
                      <a:pt x="16" y="25"/>
                    </a:cubicBezTo>
                    <a:lnTo>
                      <a:pt x="16" y="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6">
                <a:extLst>
                  <a:ext uri="{FF2B5EF4-FFF2-40B4-BE49-F238E27FC236}">
                    <a16:creationId xmlns:a16="http://schemas.microsoft.com/office/drawing/2014/main" id="{C3A85E40-6023-BCC2-888E-F2C1ACFDA1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62348" y="5683291"/>
                <a:ext cx="76200" cy="112713"/>
              </a:xfrm>
              <a:custGeom>
                <a:avLst/>
                <a:gdLst>
                  <a:gd name="T0" fmla="*/ 8 w 20"/>
                  <a:gd name="T1" fmla="*/ 10 h 30"/>
                  <a:gd name="T2" fmla="*/ 8 w 20"/>
                  <a:gd name="T3" fmla="*/ 10 h 30"/>
                  <a:gd name="T4" fmla="*/ 13 w 20"/>
                  <a:gd name="T5" fmla="*/ 8 h 30"/>
                  <a:gd name="T6" fmla="*/ 20 w 20"/>
                  <a:gd name="T7" fmla="*/ 19 h 30"/>
                  <a:gd name="T8" fmla="*/ 12 w 20"/>
                  <a:gd name="T9" fmla="*/ 30 h 30"/>
                  <a:gd name="T10" fmla="*/ 7 w 20"/>
                  <a:gd name="T11" fmla="*/ 28 h 30"/>
                  <a:gd name="T12" fmla="*/ 7 w 20"/>
                  <a:gd name="T13" fmla="*/ 28 h 30"/>
                  <a:gd name="T14" fmla="*/ 7 w 20"/>
                  <a:gd name="T15" fmla="*/ 28 h 30"/>
                  <a:gd name="T16" fmla="*/ 5 w 20"/>
                  <a:gd name="T17" fmla="*/ 30 h 30"/>
                  <a:gd name="T18" fmla="*/ 2 w 20"/>
                  <a:gd name="T19" fmla="*/ 29 h 30"/>
                  <a:gd name="T20" fmla="*/ 2 w 20"/>
                  <a:gd name="T21" fmla="*/ 29 h 30"/>
                  <a:gd name="T22" fmla="*/ 2 w 20"/>
                  <a:gd name="T23" fmla="*/ 29 h 30"/>
                  <a:gd name="T24" fmla="*/ 3 w 20"/>
                  <a:gd name="T25" fmla="*/ 24 h 30"/>
                  <a:gd name="T26" fmla="*/ 3 w 20"/>
                  <a:gd name="T27" fmla="*/ 4 h 30"/>
                  <a:gd name="T28" fmla="*/ 1 w 20"/>
                  <a:gd name="T29" fmla="*/ 4 h 30"/>
                  <a:gd name="T30" fmla="*/ 0 w 20"/>
                  <a:gd name="T31" fmla="*/ 3 h 30"/>
                  <a:gd name="T32" fmla="*/ 0 w 20"/>
                  <a:gd name="T33" fmla="*/ 0 h 30"/>
                  <a:gd name="T34" fmla="*/ 1 w 20"/>
                  <a:gd name="T35" fmla="*/ 0 h 30"/>
                  <a:gd name="T36" fmla="*/ 7 w 20"/>
                  <a:gd name="T37" fmla="*/ 0 h 30"/>
                  <a:gd name="T38" fmla="*/ 8 w 20"/>
                  <a:gd name="T39" fmla="*/ 0 h 30"/>
                  <a:gd name="T40" fmla="*/ 8 w 20"/>
                  <a:gd name="T41" fmla="*/ 10 h 30"/>
                  <a:gd name="T42" fmla="*/ 8 w 20"/>
                  <a:gd name="T43" fmla="*/ 25 h 30"/>
                  <a:gd name="T44" fmla="*/ 10 w 20"/>
                  <a:gd name="T45" fmla="*/ 26 h 30"/>
                  <a:gd name="T46" fmla="*/ 15 w 20"/>
                  <a:gd name="T47" fmla="*/ 19 h 30"/>
                  <a:gd name="T48" fmla="*/ 11 w 20"/>
                  <a:gd name="T49" fmla="*/ 12 h 30"/>
                  <a:gd name="T50" fmla="*/ 8 w 20"/>
                  <a:gd name="T51" fmla="*/ 14 h 30"/>
                  <a:gd name="T52" fmla="*/ 8 w 20"/>
                  <a:gd name="T53" fmla="*/ 14 h 30"/>
                  <a:gd name="T54" fmla="*/ 8 w 20"/>
                  <a:gd name="T55" fmla="*/ 25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0" h="30">
                    <a:moveTo>
                      <a:pt x="8" y="10"/>
                    </a:moveTo>
                    <a:cubicBezTo>
                      <a:pt x="8" y="10"/>
                      <a:pt x="8" y="10"/>
                      <a:pt x="8" y="10"/>
                    </a:cubicBezTo>
                    <a:cubicBezTo>
                      <a:pt x="9" y="9"/>
                      <a:pt x="11" y="8"/>
                      <a:pt x="13" y="8"/>
                    </a:cubicBezTo>
                    <a:cubicBezTo>
                      <a:pt x="17" y="8"/>
                      <a:pt x="20" y="10"/>
                      <a:pt x="20" y="19"/>
                    </a:cubicBezTo>
                    <a:cubicBezTo>
                      <a:pt x="20" y="28"/>
                      <a:pt x="15" y="30"/>
                      <a:pt x="12" y="30"/>
                    </a:cubicBezTo>
                    <a:cubicBezTo>
                      <a:pt x="9" y="30"/>
                      <a:pt x="8" y="29"/>
                      <a:pt x="7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6" y="30"/>
                      <a:pt x="6" y="30"/>
                      <a:pt x="5" y="30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28"/>
                      <a:pt x="3" y="28"/>
                      <a:pt x="3" y="2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0"/>
                      <a:pt x="8" y="0"/>
                    </a:cubicBezTo>
                    <a:lnTo>
                      <a:pt x="8" y="10"/>
                    </a:lnTo>
                    <a:close/>
                    <a:moveTo>
                      <a:pt x="8" y="25"/>
                    </a:moveTo>
                    <a:cubicBezTo>
                      <a:pt x="9" y="26"/>
                      <a:pt x="10" y="26"/>
                      <a:pt x="10" y="26"/>
                    </a:cubicBezTo>
                    <a:cubicBezTo>
                      <a:pt x="14" y="26"/>
                      <a:pt x="15" y="22"/>
                      <a:pt x="15" y="19"/>
                    </a:cubicBezTo>
                    <a:cubicBezTo>
                      <a:pt x="15" y="16"/>
                      <a:pt x="15" y="12"/>
                      <a:pt x="11" y="12"/>
                    </a:cubicBezTo>
                    <a:cubicBezTo>
                      <a:pt x="10" y="12"/>
                      <a:pt x="9" y="13"/>
                      <a:pt x="8" y="14"/>
                    </a:cubicBezTo>
                    <a:cubicBezTo>
                      <a:pt x="8" y="14"/>
                      <a:pt x="8" y="14"/>
                      <a:pt x="8" y="14"/>
                    </a:cubicBezTo>
                    <a:lnTo>
                      <a:pt x="8" y="2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7">
                <a:extLst>
                  <a:ext uri="{FF2B5EF4-FFF2-40B4-BE49-F238E27FC236}">
                    <a16:creationId xmlns:a16="http://schemas.microsoft.com/office/drawing/2014/main" id="{07A90954-CF08-D39D-ADA3-3DEA2C74C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9701" y="5724525"/>
                <a:ext cx="71438" cy="106363"/>
              </a:xfrm>
              <a:custGeom>
                <a:avLst/>
                <a:gdLst>
                  <a:gd name="T0" fmla="*/ 18 w 19"/>
                  <a:gd name="T1" fmla="*/ 25 h 28"/>
                  <a:gd name="T2" fmla="*/ 19 w 19"/>
                  <a:gd name="T3" fmla="*/ 26 h 28"/>
                  <a:gd name="T4" fmla="*/ 11 w 19"/>
                  <a:gd name="T5" fmla="*/ 28 h 28"/>
                  <a:gd name="T6" fmla="*/ 0 w 19"/>
                  <a:gd name="T7" fmla="*/ 15 h 28"/>
                  <a:gd name="T8" fmla="*/ 12 w 19"/>
                  <a:gd name="T9" fmla="*/ 0 h 28"/>
                  <a:gd name="T10" fmla="*/ 18 w 19"/>
                  <a:gd name="T11" fmla="*/ 3 h 28"/>
                  <a:gd name="T12" fmla="*/ 18 w 19"/>
                  <a:gd name="T13" fmla="*/ 10 h 28"/>
                  <a:gd name="T14" fmla="*/ 18 w 19"/>
                  <a:gd name="T15" fmla="*/ 10 h 28"/>
                  <a:gd name="T16" fmla="*/ 14 w 19"/>
                  <a:gd name="T17" fmla="*/ 10 h 28"/>
                  <a:gd name="T18" fmla="*/ 13 w 19"/>
                  <a:gd name="T19" fmla="*/ 10 h 28"/>
                  <a:gd name="T20" fmla="*/ 13 w 19"/>
                  <a:gd name="T21" fmla="*/ 6 h 28"/>
                  <a:gd name="T22" fmla="*/ 12 w 19"/>
                  <a:gd name="T23" fmla="*/ 6 h 28"/>
                  <a:gd name="T24" fmla="*/ 7 w 19"/>
                  <a:gd name="T25" fmla="*/ 14 h 28"/>
                  <a:gd name="T26" fmla="*/ 12 w 19"/>
                  <a:gd name="T27" fmla="*/ 22 h 28"/>
                  <a:gd name="T28" fmla="*/ 16 w 19"/>
                  <a:gd name="T29" fmla="*/ 22 h 28"/>
                  <a:gd name="T30" fmla="*/ 17 w 19"/>
                  <a:gd name="T31" fmla="*/ 21 h 28"/>
                  <a:gd name="T32" fmla="*/ 17 w 19"/>
                  <a:gd name="T33" fmla="*/ 22 h 28"/>
                  <a:gd name="T34" fmla="*/ 18 w 19"/>
                  <a:gd name="T35" fmla="*/ 2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" h="28">
                    <a:moveTo>
                      <a:pt x="18" y="25"/>
                    </a:moveTo>
                    <a:cubicBezTo>
                      <a:pt x="19" y="25"/>
                      <a:pt x="19" y="25"/>
                      <a:pt x="19" y="26"/>
                    </a:cubicBezTo>
                    <a:cubicBezTo>
                      <a:pt x="19" y="27"/>
                      <a:pt x="14" y="28"/>
                      <a:pt x="11" y="28"/>
                    </a:cubicBezTo>
                    <a:cubicBezTo>
                      <a:pt x="0" y="28"/>
                      <a:pt x="0" y="18"/>
                      <a:pt x="0" y="15"/>
                    </a:cubicBezTo>
                    <a:cubicBezTo>
                      <a:pt x="0" y="3"/>
                      <a:pt x="7" y="0"/>
                      <a:pt x="12" y="0"/>
                    </a:cubicBezTo>
                    <a:cubicBezTo>
                      <a:pt x="14" y="0"/>
                      <a:pt x="18" y="1"/>
                      <a:pt x="18" y="3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10"/>
                      <a:pt x="13" y="10"/>
                      <a:pt x="13" y="10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6"/>
                      <a:pt x="12" y="6"/>
                      <a:pt x="12" y="6"/>
                    </a:cubicBezTo>
                    <a:cubicBezTo>
                      <a:pt x="9" y="6"/>
                      <a:pt x="7" y="7"/>
                      <a:pt x="7" y="14"/>
                    </a:cubicBezTo>
                    <a:cubicBezTo>
                      <a:pt x="7" y="17"/>
                      <a:pt x="7" y="22"/>
                      <a:pt x="12" y="22"/>
                    </a:cubicBezTo>
                    <a:cubicBezTo>
                      <a:pt x="14" y="22"/>
                      <a:pt x="15" y="22"/>
                      <a:pt x="16" y="22"/>
                    </a:cubicBezTo>
                    <a:cubicBezTo>
                      <a:pt x="16" y="21"/>
                      <a:pt x="17" y="21"/>
                      <a:pt x="17" y="21"/>
                    </a:cubicBezTo>
                    <a:cubicBezTo>
                      <a:pt x="17" y="21"/>
                      <a:pt x="17" y="22"/>
                      <a:pt x="17" y="22"/>
                    </a:cubicBezTo>
                    <a:lnTo>
                      <a:pt x="18" y="2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8">
                <a:extLst>
                  <a:ext uri="{FF2B5EF4-FFF2-40B4-BE49-F238E27FC236}">
                    <a16:creationId xmlns:a16="http://schemas.microsoft.com/office/drawing/2014/main" id="{6EDB02DF-7481-A332-47DF-03C2F9FF4A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54432" y="5543595"/>
                <a:ext cx="76200" cy="117475"/>
              </a:xfrm>
              <a:custGeom>
                <a:avLst/>
                <a:gdLst>
                  <a:gd name="T0" fmla="*/ 20 w 20"/>
                  <a:gd name="T1" fmla="*/ 29 h 31"/>
                  <a:gd name="T2" fmla="*/ 20 w 20"/>
                  <a:gd name="T3" fmla="*/ 30 h 31"/>
                  <a:gd name="T4" fmla="*/ 14 w 20"/>
                  <a:gd name="T5" fmla="*/ 30 h 31"/>
                  <a:gd name="T6" fmla="*/ 13 w 20"/>
                  <a:gd name="T7" fmla="*/ 29 h 31"/>
                  <a:gd name="T8" fmla="*/ 13 w 20"/>
                  <a:gd name="T9" fmla="*/ 28 h 31"/>
                  <a:gd name="T10" fmla="*/ 13 w 20"/>
                  <a:gd name="T11" fmla="*/ 29 h 31"/>
                  <a:gd name="T12" fmla="*/ 7 w 20"/>
                  <a:gd name="T13" fmla="*/ 31 h 31"/>
                  <a:gd name="T14" fmla="*/ 0 w 20"/>
                  <a:gd name="T15" fmla="*/ 21 h 31"/>
                  <a:gd name="T16" fmla="*/ 3 w 20"/>
                  <a:gd name="T17" fmla="*/ 11 h 31"/>
                  <a:gd name="T18" fmla="*/ 8 w 20"/>
                  <a:gd name="T19" fmla="*/ 9 h 31"/>
                  <a:gd name="T20" fmla="*/ 12 w 20"/>
                  <a:gd name="T21" fmla="*/ 10 h 31"/>
                  <a:gd name="T22" fmla="*/ 12 w 20"/>
                  <a:gd name="T23" fmla="*/ 10 h 31"/>
                  <a:gd name="T24" fmla="*/ 12 w 20"/>
                  <a:gd name="T25" fmla="*/ 4 h 31"/>
                  <a:gd name="T26" fmla="*/ 10 w 20"/>
                  <a:gd name="T27" fmla="*/ 4 h 31"/>
                  <a:gd name="T28" fmla="*/ 10 w 20"/>
                  <a:gd name="T29" fmla="*/ 4 h 31"/>
                  <a:gd name="T30" fmla="*/ 10 w 20"/>
                  <a:gd name="T31" fmla="*/ 1 h 31"/>
                  <a:gd name="T32" fmla="*/ 10 w 20"/>
                  <a:gd name="T33" fmla="*/ 0 h 31"/>
                  <a:gd name="T34" fmla="*/ 17 w 20"/>
                  <a:gd name="T35" fmla="*/ 0 h 31"/>
                  <a:gd name="T36" fmla="*/ 17 w 20"/>
                  <a:gd name="T37" fmla="*/ 1 h 31"/>
                  <a:gd name="T38" fmla="*/ 17 w 20"/>
                  <a:gd name="T39" fmla="*/ 23 h 31"/>
                  <a:gd name="T40" fmla="*/ 18 w 20"/>
                  <a:gd name="T41" fmla="*/ 26 h 31"/>
                  <a:gd name="T42" fmla="*/ 20 w 20"/>
                  <a:gd name="T43" fmla="*/ 26 h 31"/>
                  <a:gd name="T44" fmla="*/ 20 w 20"/>
                  <a:gd name="T45" fmla="*/ 27 h 31"/>
                  <a:gd name="T46" fmla="*/ 20 w 20"/>
                  <a:gd name="T47" fmla="*/ 29 h 31"/>
                  <a:gd name="T48" fmla="*/ 12 w 20"/>
                  <a:gd name="T49" fmla="*/ 14 h 31"/>
                  <a:gd name="T50" fmla="*/ 12 w 20"/>
                  <a:gd name="T51" fmla="*/ 14 h 31"/>
                  <a:gd name="T52" fmla="*/ 9 w 20"/>
                  <a:gd name="T53" fmla="*/ 13 h 31"/>
                  <a:gd name="T54" fmla="*/ 6 w 20"/>
                  <a:gd name="T55" fmla="*/ 15 h 31"/>
                  <a:gd name="T56" fmla="*/ 5 w 20"/>
                  <a:gd name="T57" fmla="*/ 20 h 31"/>
                  <a:gd name="T58" fmla="*/ 6 w 20"/>
                  <a:gd name="T59" fmla="*/ 25 h 31"/>
                  <a:gd name="T60" fmla="*/ 9 w 20"/>
                  <a:gd name="T61" fmla="*/ 26 h 31"/>
                  <a:gd name="T62" fmla="*/ 12 w 20"/>
                  <a:gd name="T63" fmla="*/ 25 h 31"/>
                  <a:gd name="T64" fmla="*/ 12 w 20"/>
                  <a:gd name="T65" fmla="*/ 1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" h="31">
                    <a:moveTo>
                      <a:pt x="20" y="29"/>
                    </a:moveTo>
                    <a:cubicBezTo>
                      <a:pt x="20" y="30"/>
                      <a:pt x="20" y="30"/>
                      <a:pt x="20" y="30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4" y="30"/>
                      <a:pt x="13" y="30"/>
                      <a:pt x="13" y="29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1" y="30"/>
                      <a:pt x="9" y="31"/>
                      <a:pt x="7" y="31"/>
                    </a:cubicBezTo>
                    <a:cubicBezTo>
                      <a:pt x="1" y="31"/>
                      <a:pt x="0" y="23"/>
                      <a:pt x="0" y="21"/>
                    </a:cubicBezTo>
                    <a:cubicBezTo>
                      <a:pt x="0" y="18"/>
                      <a:pt x="0" y="14"/>
                      <a:pt x="3" y="11"/>
                    </a:cubicBezTo>
                    <a:cubicBezTo>
                      <a:pt x="4" y="10"/>
                      <a:pt x="5" y="9"/>
                      <a:pt x="8" y="9"/>
                    </a:cubicBezTo>
                    <a:cubicBezTo>
                      <a:pt x="10" y="9"/>
                      <a:pt x="12" y="10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8" y="0"/>
                      <a:pt x="17" y="1"/>
                      <a:pt x="17" y="1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25"/>
                      <a:pt x="18" y="26"/>
                      <a:pt x="18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7"/>
                    </a:cubicBezTo>
                    <a:lnTo>
                      <a:pt x="20" y="29"/>
                    </a:lnTo>
                    <a:close/>
                    <a:moveTo>
                      <a:pt x="12" y="14"/>
                    </a:move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3"/>
                      <a:pt x="11" y="13"/>
                      <a:pt x="9" y="13"/>
                    </a:cubicBezTo>
                    <a:cubicBezTo>
                      <a:pt x="8" y="13"/>
                      <a:pt x="7" y="13"/>
                      <a:pt x="6" y="15"/>
                    </a:cubicBezTo>
                    <a:cubicBezTo>
                      <a:pt x="6" y="16"/>
                      <a:pt x="5" y="17"/>
                      <a:pt x="5" y="20"/>
                    </a:cubicBezTo>
                    <a:cubicBezTo>
                      <a:pt x="5" y="22"/>
                      <a:pt x="6" y="24"/>
                      <a:pt x="6" y="25"/>
                    </a:cubicBezTo>
                    <a:cubicBezTo>
                      <a:pt x="7" y="26"/>
                      <a:pt x="8" y="26"/>
                      <a:pt x="9" y="26"/>
                    </a:cubicBezTo>
                    <a:cubicBezTo>
                      <a:pt x="10" y="26"/>
                      <a:pt x="11" y="26"/>
                      <a:pt x="12" y="25"/>
                    </a:cubicBezTo>
                    <a:lnTo>
                      <a:pt x="12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9">
                <a:extLst>
                  <a:ext uri="{FF2B5EF4-FFF2-40B4-BE49-F238E27FC236}">
                    <a16:creationId xmlns:a16="http://schemas.microsoft.com/office/drawing/2014/main" id="{BEABD57A-0198-01C6-8FD6-77EB92CAB7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65545" y="5694404"/>
                <a:ext cx="98425" cy="120650"/>
              </a:xfrm>
              <a:custGeom>
                <a:avLst/>
                <a:gdLst>
                  <a:gd name="T0" fmla="*/ 8 w 26"/>
                  <a:gd name="T1" fmla="*/ 18 h 32"/>
                  <a:gd name="T2" fmla="*/ 15 w 26"/>
                  <a:gd name="T3" fmla="*/ 26 h 32"/>
                  <a:gd name="T4" fmla="*/ 21 w 26"/>
                  <a:gd name="T5" fmla="*/ 24 h 32"/>
                  <a:gd name="T6" fmla="*/ 21 w 26"/>
                  <a:gd name="T7" fmla="*/ 24 h 32"/>
                  <a:gd name="T8" fmla="*/ 22 w 26"/>
                  <a:gd name="T9" fmla="*/ 24 h 32"/>
                  <a:gd name="T10" fmla="*/ 23 w 26"/>
                  <a:gd name="T11" fmla="*/ 24 h 32"/>
                  <a:gd name="T12" fmla="*/ 24 w 26"/>
                  <a:gd name="T13" fmla="*/ 28 h 32"/>
                  <a:gd name="T14" fmla="*/ 25 w 26"/>
                  <a:gd name="T15" fmla="*/ 29 h 32"/>
                  <a:gd name="T16" fmla="*/ 24 w 26"/>
                  <a:gd name="T17" fmla="*/ 30 h 32"/>
                  <a:gd name="T18" fmla="*/ 14 w 26"/>
                  <a:gd name="T19" fmla="*/ 32 h 32"/>
                  <a:gd name="T20" fmla="*/ 4 w 26"/>
                  <a:gd name="T21" fmla="*/ 29 h 32"/>
                  <a:gd name="T22" fmla="*/ 0 w 26"/>
                  <a:gd name="T23" fmla="*/ 17 h 32"/>
                  <a:gd name="T24" fmla="*/ 4 w 26"/>
                  <a:gd name="T25" fmla="*/ 5 h 32"/>
                  <a:gd name="T26" fmla="*/ 14 w 26"/>
                  <a:gd name="T27" fmla="*/ 0 h 32"/>
                  <a:gd name="T28" fmla="*/ 26 w 26"/>
                  <a:gd name="T29" fmla="*/ 16 h 32"/>
                  <a:gd name="T30" fmla="*/ 24 w 26"/>
                  <a:gd name="T31" fmla="*/ 18 h 32"/>
                  <a:gd name="T32" fmla="*/ 8 w 26"/>
                  <a:gd name="T33" fmla="*/ 18 h 32"/>
                  <a:gd name="T34" fmla="*/ 17 w 26"/>
                  <a:gd name="T35" fmla="*/ 13 h 32"/>
                  <a:gd name="T36" fmla="*/ 17 w 26"/>
                  <a:gd name="T37" fmla="*/ 12 h 32"/>
                  <a:gd name="T38" fmla="*/ 17 w 26"/>
                  <a:gd name="T39" fmla="*/ 10 h 32"/>
                  <a:gd name="T40" fmla="*/ 16 w 26"/>
                  <a:gd name="T41" fmla="*/ 7 h 32"/>
                  <a:gd name="T42" fmla="*/ 13 w 26"/>
                  <a:gd name="T43" fmla="*/ 6 h 32"/>
                  <a:gd name="T44" fmla="*/ 10 w 26"/>
                  <a:gd name="T45" fmla="*/ 8 h 32"/>
                  <a:gd name="T46" fmla="*/ 8 w 26"/>
                  <a:gd name="T47" fmla="*/ 13 h 32"/>
                  <a:gd name="T48" fmla="*/ 17 w 26"/>
                  <a:gd name="T49" fmla="*/ 1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" h="32">
                    <a:moveTo>
                      <a:pt x="8" y="18"/>
                    </a:moveTo>
                    <a:cubicBezTo>
                      <a:pt x="8" y="23"/>
                      <a:pt x="10" y="26"/>
                      <a:pt x="15" y="26"/>
                    </a:cubicBezTo>
                    <a:cubicBezTo>
                      <a:pt x="17" y="26"/>
                      <a:pt x="19" y="25"/>
                      <a:pt x="21" y="24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4" y="28"/>
                      <a:pt x="24" y="28"/>
                      <a:pt x="24" y="28"/>
                    </a:cubicBezTo>
                    <a:cubicBezTo>
                      <a:pt x="24" y="28"/>
                      <a:pt x="25" y="28"/>
                      <a:pt x="25" y="29"/>
                    </a:cubicBezTo>
                    <a:cubicBezTo>
                      <a:pt x="25" y="29"/>
                      <a:pt x="24" y="29"/>
                      <a:pt x="24" y="30"/>
                    </a:cubicBezTo>
                    <a:cubicBezTo>
                      <a:pt x="21" y="31"/>
                      <a:pt x="17" y="32"/>
                      <a:pt x="14" y="32"/>
                    </a:cubicBezTo>
                    <a:cubicBezTo>
                      <a:pt x="10" y="32"/>
                      <a:pt x="7" y="31"/>
                      <a:pt x="4" y="29"/>
                    </a:cubicBezTo>
                    <a:cubicBezTo>
                      <a:pt x="2" y="27"/>
                      <a:pt x="0" y="23"/>
                      <a:pt x="0" y="17"/>
                    </a:cubicBezTo>
                    <a:cubicBezTo>
                      <a:pt x="0" y="12"/>
                      <a:pt x="1" y="8"/>
                      <a:pt x="4" y="5"/>
                    </a:cubicBezTo>
                    <a:cubicBezTo>
                      <a:pt x="6" y="2"/>
                      <a:pt x="9" y="0"/>
                      <a:pt x="14" y="0"/>
                    </a:cubicBezTo>
                    <a:cubicBezTo>
                      <a:pt x="18" y="0"/>
                      <a:pt x="26" y="2"/>
                      <a:pt x="26" y="16"/>
                    </a:cubicBezTo>
                    <a:cubicBezTo>
                      <a:pt x="26" y="18"/>
                      <a:pt x="25" y="18"/>
                      <a:pt x="24" y="18"/>
                    </a:cubicBezTo>
                    <a:lnTo>
                      <a:pt x="8" y="18"/>
                    </a:lnTo>
                    <a:close/>
                    <a:moveTo>
                      <a:pt x="17" y="13"/>
                    </a:moveTo>
                    <a:cubicBezTo>
                      <a:pt x="17" y="13"/>
                      <a:pt x="17" y="12"/>
                      <a:pt x="17" y="12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7" y="9"/>
                      <a:pt x="17" y="8"/>
                      <a:pt x="16" y="7"/>
                    </a:cubicBezTo>
                    <a:cubicBezTo>
                      <a:pt x="15" y="6"/>
                      <a:pt x="14" y="6"/>
                      <a:pt x="13" y="6"/>
                    </a:cubicBezTo>
                    <a:cubicBezTo>
                      <a:pt x="12" y="6"/>
                      <a:pt x="10" y="6"/>
                      <a:pt x="10" y="8"/>
                    </a:cubicBezTo>
                    <a:cubicBezTo>
                      <a:pt x="8" y="9"/>
                      <a:pt x="8" y="11"/>
                      <a:pt x="8" y="13"/>
                    </a:cubicBezTo>
                    <a:lnTo>
                      <a:pt x="17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10">
                <a:extLst>
                  <a:ext uri="{FF2B5EF4-FFF2-40B4-BE49-F238E27FC236}">
                    <a16:creationId xmlns:a16="http://schemas.microsoft.com/office/drawing/2014/main" id="{A0866092-4541-2D87-9EE1-3CA985DE5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997" y="5502328"/>
                <a:ext cx="85725" cy="166688"/>
              </a:xfrm>
              <a:custGeom>
                <a:avLst/>
                <a:gdLst>
                  <a:gd name="T0" fmla="*/ 13 w 23"/>
                  <a:gd name="T1" fmla="*/ 39 h 44"/>
                  <a:gd name="T2" fmla="*/ 18 w 23"/>
                  <a:gd name="T3" fmla="*/ 39 h 44"/>
                  <a:gd name="T4" fmla="*/ 19 w 23"/>
                  <a:gd name="T5" fmla="*/ 39 h 44"/>
                  <a:gd name="T6" fmla="*/ 19 w 23"/>
                  <a:gd name="T7" fmla="*/ 43 h 44"/>
                  <a:gd name="T8" fmla="*/ 18 w 23"/>
                  <a:gd name="T9" fmla="*/ 44 h 44"/>
                  <a:gd name="T10" fmla="*/ 1 w 23"/>
                  <a:gd name="T11" fmla="*/ 44 h 44"/>
                  <a:gd name="T12" fmla="*/ 1 w 23"/>
                  <a:gd name="T13" fmla="*/ 43 h 44"/>
                  <a:gd name="T14" fmla="*/ 1 w 23"/>
                  <a:gd name="T15" fmla="*/ 39 h 44"/>
                  <a:gd name="T16" fmla="*/ 1 w 23"/>
                  <a:gd name="T17" fmla="*/ 39 h 44"/>
                  <a:gd name="T18" fmla="*/ 6 w 23"/>
                  <a:gd name="T19" fmla="*/ 39 h 44"/>
                  <a:gd name="T20" fmla="*/ 6 w 23"/>
                  <a:gd name="T21" fmla="*/ 20 h 44"/>
                  <a:gd name="T22" fmla="*/ 1 w 23"/>
                  <a:gd name="T23" fmla="*/ 20 h 44"/>
                  <a:gd name="T24" fmla="*/ 0 w 23"/>
                  <a:gd name="T25" fmla="*/ 19 h 44"/>
                  <a:gd name="T26" fmla="*/ 0 w 23"/>
                  <a:gd name="T27" fmla="*/ 15 h 44"/>
                  <a:gd name="T28" fmla="*/ 1 w 23"/>
                  <a:gd name="T29" fmla="*/ 14 h 44"/>
                  <a:gd name="T30" fmla="*/ 6 w 23"/>
                  <a:gd name="T31" fmla="*/ 14 h 44"/>
                  <a:gd name="T32" fmla="*/ 6 w 23"/>
                  <a:gd name="T33" fmla="*/ 12 h 44"/>
                  <a:gd name="T34" fmla="*/ 8 w 23"/>
                  <a:gd name="T35" fmla="*/ 3 h 44"/>
                  <a:gd name="T36" fmla="*/ 15 w 23"/>
                  <a:gd name="T37" fmla="*/ 0 h 44"/>
                  <a:gd name="T38" fmla="*/ 21 w 23"/>
                  <a:gd name="T39" fmla="*/ 1 h 44"/>
                  <a:gd name="T40" fmla="*/ 23 w 23"/>
                  <a:gd name="T41" fmla="*/ 3 h 44"/>
                  <a:gd name="T42" fmla="*/ 21 w 23"/>
                  <a:gd name="T43" fmla="*/ 7 h 44"/>
                  <a:gd name="T44" fmla="*/ 21 w 23"/>
                  <a:gd name="T45" fmla="*/ 8 h 44"/>
                  <a:gd name="T46" fmla="*/ 20 w 23"/>
                  <a:gd name="T47" fmla="*/ 8 h 44"/>
                  <a:gd name="T48" fmla="*/ 17 w 23"/>
                  <a:gd name="T49" fmla="*/ 7 h 44"/>
                  <a:gd name="T50" fmla="*/ 14 w 23"/>
                  <a:gd name="T51" fmla="*/ 8 h 44"/>
                  <a:gd name="T52" fmla="*/ 13 w 23"/>
                  <a:gd name="T53" fmla="*/ 12 h 44"/>
                  <a:gd name="T54" fmla="*/ 13 w 23"/>
                  <a:gd name="T55" fmla="*/ 14 h 44"/>
                  <a:gd name="T56" fmla="*/ 20 w 23"/>
                  <a:gd name="T57" fmla="*/ 14 h 44"/>
                  <a:gd name="T58" fmla="*/ 21 w 23"/>
                  <a:gd name="T59" fmla="*/ 15 h 44"/>
                  <a:gd name="T60" fmla="*/ 21 w 23"/>
                  <a:gd name="T61" fmla="*/ 15 h 44"/>
                  <a:gd name="T62" fmla="*/ 21 w 23"/>
                  <a:gd name="T63" fmla="*/ 15 h 44"/>
                  <a:gd name="T64" fmla="*/ 20 w 23"/>
                  <a:gd name="T65" fmla="*/ 19 h 44"/>
                  <a:gd name="T66" fmla="*/ 19 w 23"/>
                  <a:gd name="T67" fmla="*/ 20 h 44"/>
                  <a:gd name="T68" fmla="*/ 13 w 23"/>
                  <a:gd name="T69" fmla="*/ 20 h 44"/>
                  <a:gd name="T70" fmla="*/ 13 w 23"/>
                  <a:gd name="T71" fmla="*/ 3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3" h="44">
                    <a:moveTo>
                      <a:pt x="13" y="39"/>
                    </a:moveTo>
                    <a:cubicBezTo>
                      <a:pt x="18" y="39"/>
                      <a:pt x="18" y="39"/>
                      <a:pt x="18" y="39"/>
                    </a:cubicBezTo>
                    <a:cubicBezTo>
                      <a:pt x="19" y="39"/>
                      <a:pt x="19" y="39"/>
                      <a:pt x="19" y="39"/>
                    </a:cubicBezTo>
                    <a:cubicBezTo>
                      <a:pt x="19" y="43"/>
                      <a:pt x="19" y="43"/>
                      <a:pt x="19" y="43"/>
                    </a:cubicBezTo>
                    <a:cubicBezTo>
                      <a:pt x="19" y="44"/>
                      <a:pt x="19" y="44"/>
                      <a:pt x="18" y="44"/>
                    </a:cubicBezTo>
                    <a:cubicBezTo>
                      <a:pt x="1" y="44"/>
                      <a:pt x="1" y="44"/>
                      <a:pt x="1" y="44"/>
                    </a:cubicBezTo>
                    <a:cubicBezTo>
                      <a:pt x="1" y="44"/>
                      <a:pt x="1" y="44"/>
                      <a:pt x="1" y="43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0" y="20"/>
                      <a:pt x="0" y="19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4"/>
                      <a:pt x="1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9"/>
                      <a:pt x="6" y="6"/>
                      <a:pt x="8" y="3"/>
                    </a:cubicBezTo>
                    <a:cubicBezTo>
                      <a:pt x="9" y="2"/>
                      <a:pt x="11" y="0"/>
                      <a:pt x="15" y="0"/>
                    </a:cubicBezTo>
                    <a:cubicBezTo>
                      <a:pt x="18" y="0"/>
                      <a:pt x="21" y="1"/>
                      <a:pt x="21" y="1"/>
                    </a:cubicBezTo>
                    <a:cubicBezTo>
                      <a:pt x="23" y="2"/>
                      <a:pt x="23" y="3"/>
                      <a:pt x="23" y="3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8"/>
                      <a:pt x="21" y="8"/>
                      <a:pt x="20" y="8"/>
                    </a:cubicBezTo>
                    <a:cubicBezTo>
                      <a:pt x="18" y="7"/>
                      <a:pt x="17" y="7"/>
                      <a:pt x="17" y="7"/>
                    </a:cubicBezTo>
                    <a:cubicBezTo>
                      <a:pt x="15" y="7"/>
                      <a:pt x="14" y="7"/>
                      <a:pt x="14" y="8"/>
                    </a:cubicBezTo>
                    <a:cubicBezTo>
                      <a:pt x="13" y="9"/>
                      <a:pt x="13" y="10"/>
                      <a:pt x="13" y="12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20" y="14"/>
                      <a:pt x="20" y="14"/>
                      <a:pt x="20" y="14"/>
                    </a:cubicBezTo>
                    <a:cubicBezTo>
                      <a:pt x="21" y="14"/>
                      <a:pt x="21" y="15"/>
                      <a:pt x="21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20"/>
                      <a:pt x="20" y="20"/>
                      <a:pt x="19" y="20"/>
                    </a:cubicBezTo>
                    <a:cubicBezTo>
                      <a:pt x="13" y="20"/>
                      <a:pt x="13" y="20"/>
                      <a:pt x="13" y="20"/>
                    </a:cubicBezTo>
                    <a:lnTo>
                      <a:pt x="13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11">
                <a:extLst>
                  <a:ext uri="{FF2B5EF4-FFF2-40B4-BE49-F238E27FC236}">
                    <a16:creationId xmlns:a16="http://schemas.microsoft.com/office/drawing/2014/main" id="{7FB1565D-E534-9D7A-C49E-8D49185095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90911" y="5732509"/>
                <a:ext cx="68263" cy="112713"/>
              </a:xfrm>
              <a:custGeom>
                <a:avLst/>
                <a:gdLst>
                  <a:gd name="T0" fmla="*/ 17 w 18"/>
                  <a:gd name="T1" fmla="*/ 14 h 30"/>
                  <a:gd name="T2" fmla="*/ 17 w 18"/>
                  <a:gd name="T3" fmla="*/ 23 h 30"/>
                  <a:gd name="T4" fmla="*/ 17 w 18"/>
                  <a:gd name="T5" fmla="*/ 26 h 30"/>
                  <a:gd name="T6" fmla="*/ 15 w 18"/>
                  <a:gd name="T7" fmla="*/ 28 h 30"/>
                  <a:gd name="T8" fmla="*/ 9 w 18"/>
                  <a:gd name="T9" fmla="*/ 30 h 30"/>
                  <a:gd name="T10" fmla="*/ 2 w 18"/>
                  <a:gd name="T11" fmla="*/ 29 h 30"/>
                  <a:gd name="T12" fmla="*/ 0 w 18"/>
                  <a:gd name="T13" fmla="*/ 28 h 30"/>
                  <a:gd name="T14" fmla="*/ 0 w 18"/>
                  <a:gd name="T15" fmla="*/ 28 h 30"/>
                  <a:gd name="T16" fmla="*/ 1 w 18"/>
                  <a:gd name="T17" fmla="*/ 27 h 30"/>
                  <a:gd name="T18" fmla="*/ 1 w 18"/>
                  <a:gd name="T19" fmla="*/ 25 h 30"/>
                  <a:gd name="T20" fmla="*/ 2 w 18"/>
                  <a:gd name="T21" fmla="*/ 24 h 30"/>
                  <a:gd name="T22" fmla="*/ 3 w 18"/>
                  <a:gd name="T23" fmla="*/ 25 h 30"/>
                  <a:gd name="T24" fmla="*/ 9 w 18"/>
                  <a:gd name="T25" fmla="*/ 26 h 30"/>
                  <a:gd name="T26" fmla="*/ 12 w 18"/>
                  <a:gd name="T27" fmla="*/ 22 h 30"/>
                  <a:gd name="T28" fmla="*/ 12 w 18"/>
                  <a:gd name="T29" fmla="*/ 20 h 30"/>
                  <a:gd name="T30" fmla="*/ 12 w 18"/>
                  <a:gd name="T31" fmla="*/ 20 h 30"/>
                  <a:gd name="T32" fmla="*/ 11 w 18"/>
                  <a:gd name="T33" fmla="*/ 20 h 30"/>
                  <a:gd name="T34" fmla="*/ 7 w 18"/>
                  <a:gd name="T35" fmla="*/ 21 h 30"/>
                  <a:gd name="T36" fmla="*/ 0 w 18"/>
                  <a:gd name="T37" fmla="*/ 11 h 30"/>
                  <a:gd name="T38" fmla="*/ 8 w 18"/>
                  <a:gd name="T39" fmla="*/ 1 h 30"/>
                  <a:gd name="T40" fmla="*/ 12 w 18"/>
                  <a:gd name="T41" fmla="*/ 2 h 30"/>
                  <a:gd name="T42" fmla="*/ 12 w 18"/>
                  <a:gd name="T43" fmla="*/ 2 h 30"/>
                  <a:gd name="T44" fmla="*/ 14 w 18"/>
                  <a:gd name="T45" fmla="*/ 1 h 30"/>
                  <a:gd name="T46" fmla="*/ 17 w 18"/>
                  <a:gd name="T47" fmla="*/ 2 h 30"/>
                  <a:gd name="T48" fmla="*/ 18 w 18"/>
                  <a:gd name="T49" fmla="*/ 2 h 30"/>
                  <a:gd name="T50" fmla="*/ 18 w 18"/>
                  <a:gd name="T51" fmla="*/ 3 h 30"/>
                  <a:gd name="T52" fmla="*/ 17 w 18"/>
                  <a:gd name="T53" fmla="*/ 7 h 30"/>
                  <a:gd name="T54" fmla="*/ 17 w 18"/>
                  <a:gd name="T55" fmla="*/ 14 h 30"/>
                  <a:gd name="T56" fmla="*/ 12 w 18"/>
                  <a:gd name="T57" fmla="*/ 6 h 30"/>
                  <a:gd name="T58" fmla="*/ 12 w 18"/>
                  <a:gd name="T59" fmla="*/ 6 h 30"/>
                  <a:gd name="T60" fmla="*/ 9 w 18"/>
                  <a:gd name="T61" fmla="*/ 5 h 30"/>
                  <a:gd name="T62" fmla="*/ 5 w 18"/>
                  <a:gd name="T63" fmla="*/ 11 h 30"/>
                  <a:gd name="T64" fmla="*/ 8 w 18"/>
                  <a:gd name="T65" fmla="*/ 17 h 30"/>
                  <a:gd name="T66" fmla="*/ 12 w 18"/>
                  <a:gd name="T67" fmla="*/ 16 h 30"/>
                  <a:gd name="T68" fmla="*/ 12 w 18"/>
                  <a:gd name="T69" fmla="*/ 16 h 30"/>
                  <a:gd name="T70" fmla="*/ 12 w 18"/>
                  <a:gd name="T71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" h="30">
                    <a:moveTo>
                      <a:pt x="17" y="14"/>
                    </a:move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24"/>
                      <a:pt x="17" y="25"/>
                      <a:pt x="17" y="26"/>
                    </a:cubicBezTo>
                    <a:cubicBezTo>
                      <a:pt x="16" y="26"/>
                      <a:pt x="16" y="27"/>
                      <a:pt x="15" y="28"/>
                    </a:cubicBezTo>
                    <a:cubicBezTo>
                      <a:pt x="13" y="30"/>
                      <a:pt x="11" y="30"/>
                      <a:pt x="9" y="30"/>
                    </a:cubicBezTo>
                    <a:cubicBezTo>
                      <a:pt x="5" y="30"/>
                      <a:pt x="3" y="29"/>
                      <a:pt x="2" y="29"/>
                    </a:cubicBezTo>
                    <a:cubicBezTo>
                      <a:pt x="1" y="29"/>
                      <a:pt x="1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" y="28"/>
                      <a:pt x="1" y="27"/>
                      <a:pt x="1" y="27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1" y="25"/>
                      <a:pt x="2" y="24"/>
                      <a:pt x="2" y="24"/>
                    </a:cubicBezTo>
                    <a:cubicBezTo>
                      <a:pt x="2" y="24"/>
                      <a:pt x="2" y="24"/>
                      <a:pt x="3" y="25"/>
                    </a:cubicBezTo>
                    <a:cubicBezTo>
                      <a:pt x="4" y="25"/>
                      <a:pt x="7" y="26"/>
                      <a:pt x="9" y="26"/>
                    </a:cubicBezTo>
                    <a:cubicBezTo>
                      <a:pt x="10" y="26"/>
                      <a:pt x="12" y="26"/>
                      <a:pt x="12" y="22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0" y="21"/>
                      <a:pt x="8" y="21"/>
                      <a:pt x="7" y="21"/>
                    </a:cubicBezTo>
                    <a:cubicBezTo>
                      <a:pt x="3" y="21"/>
                      <a:pt x="0" y="19"/>
                      <a:pt x="0" y="11"/>
                    </a:cubicBezTo>
                    <a:cubicBezTo>
                      <a:pt x="0" y="3"/>
                      <a:pt x="4" y="1"/>
                      <a:pt x="8" y="1"/>
                    </a:cubicBezTo>
                    <a:cubicBezTo>
                      <a:pt x="10" y="1"/>
                      <a:pt x="11" y="2"/>
                      <a:pt x="12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3" y="0"/>
                      <a:pt x="14" y="0"/>
                      <a:pt x="14" y="1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2"/>
                      <a:pt x="18" y="2"/>
                      <a:pt x="18" y="3"/>
                    </a:cubicBezTo>
                    <a:cubicBezTo>
                      <a:pt x="17" y="4"/>
                      <a:pt x="17" y="5"/>
                      <a:pt x="17" y="7"/>
                    </a:cubicBezTo>
                    <a:lnTo>
                      <a:pt x="17" y="14"/>
                    </a:lnTo>
                    <a:close/>
                    <a:moveTo>
                      <a:pt x="12" y="6"/>
                    </a:moveTo>
                    <a:cubicBezTo>
                      <a:pt x="12" y="6"/>
                      <a:pt x="12" y="6"/>
                      <a:pt x="12" y="6"/>
                    </a:cubicBezTo>
                    <a:cubicBezTo>
                      <a:pt x="11" y="6"/>
                      <a:pt x="10" y="5"/>
                      <a:pt x="9" y="5"/>
                    </a:cubicBezTo>
                    <a:cubicBezTo>
                      <a:pt x="5" y="5"/>
                      <a:pt x="5" y="9"/>
                      <a:pt x="5" y="11"/>
                    </a:cubicBezTo>
                    <a:cubicBezTo>
                      <a:pt x="5" y="13"/>
                      <a:pt x="5" y="17"/>
                      <a:pt x="8" y="17"/>
                    </a:cubicBezTo>
                    <a:cubicBezTo>
                      <a:pt x="9" y="17"/>
                      <a:pt x="11" y="17"/>
                      <a:pt x="12" y="16"/>
                    </a:cubicBezTo>
                    <a:cubicBezTo>
                      <a:pt x="12" y="16"/>
                      <a:pt x="12" y="16"/>
                      <a:pt x="12" y="16"/>
                    </a:cubicBezTo>
                    <a:lnTo>
                      <a:pt x="12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12">
                <a:extLst>
                  <a:ext uri="{FF2B5EF4-FFF2-40B4-BE49-F238E27FC236}">
                    <a16:creationId xmlns:a16="http://schemas.microsoft.com/office/drawing/2014/main" id="{DF7EB50C-F217-5C18-1766-5691B154A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2713" y="5589588"/>
                <a:ext cx="90488" cy="120650"/>
              </a:xfrm>
              <a:custGeom>
                <a:avLst/>
                <a:gdLst>
                  <a:gd name="T0" fmla="*/ 23 w 24"/>
                  <a:gd name="T1" fmla="*/ 31 h 32"/>
                  <a:gd name="T2" fmla="*/ 23 w 24"/>
                  <a:gd name="T3" fmla="*/ 32 h 32"/>
                  <a:gd name="T4" fmla="*/ 15 w 24"/>
                  <a:gd name="T5" fmla="*/ 32 h 32"/>
                  <a:gd name="T6" fmla="*/ 15 w 24"/>
                  <a:gd name="T7" fmla="*/ 31 h 32"/>
                  <a:gd name="T8" fmla="*/ 15 w 24"/>
                  <a:gd name="T9" fmla="*/ 18 h 32"/>
                  <a:gd name="T10" fmla="*/ 14 w 24"/>
                  <a:gd name="T11" fmla="*/ 15 h 32"/>
                  <a:gd name="T12" fmla="*/ 12 w 24"/>
                  <a:gd name="T13" fmla="*/ 14 h 32"/>
                  <a:gd name="T14" fmla="*/ 9 w 24"/>
                  <a:gd name="T15" fmla="*/ 16 h 32"/>
                  <a:gd name="T16" fmla="*/ 9 w 24"/>
                  <a:gd name="T17" fmla="*/ 28 h 32"/>
                  <a:gd name="T18" fmla="*/ 11 w 24"/>
                  <a:gd name="T19" fmla="*/ 28 h 32"/>
                  <a:gd name="T20" fmla="*/ 11 w 24"/>
                  <a:gd name="T21" fmla="*/ 28 h 32"/>
                  <a:gd name="T22" fmla="*/ 11 w 24"/>
                  <a:gd name="T23" fmla="*/ 31 h 32"/>
                  <a:gd name="T24" fmla="*/ 11 w 24"/>
                  <a:gd name="T25" fmla="*/ 32 h 32"/>
                  <a:gd name="T26" fmla="*/ 1 w 24"/>
                  <a:gd name="T27" fmla="*/ 32 h 32"/>
                  <a:gd name="T28" fmla="*/ 0 w 24"/>
                  <a:gd name="T29" fmla="*/ 31 h 32"/>
                  <a:gd name="T30" fmla="*/ 0 w 24"/>
                  <a:gd name="T31" fmla="*/ 28 h 32"/>
                  <a:gd name="T32" fmla="*/ 1 w 24"/>
                  <a:gd name="T33" fmla="*/ 28 h 32"/>
                  <a:gd name="T34" fmla="*/ 3 w 24"/>
                  <a:gd name="T35" fmla="*/ 28 h 32"/>
                  <a:gd name="T36" fmla="*/ 3 w 24"/>
                  <a:gd name="T37" fmla="*/ 4 h 32"/>
                  <a:gd name="T38" fmla="*/ 1 w 24"/>
                  <a:gd name="T39" fmla="*/ 4 h 32"/>
                  <a:gd name="T40" fmla="*/ 0 w 24"/>
                  <a:gd name="T41" fmla="*/ 3 h 32"/>
                  <a:gd name="T42" fmla="*/ 0 w 24"/>
                  <a:gd name="T43" fmla="*/ 1 h 32"/>
                  <a:gd name="T44" fmla="*/ 1 w 24"/>
                  <a:gd name="T45" fmla="*/ 0 h 32"/>
                  <a:gd name="T46" fmla="*/ 8 w 24"/>
                  <a:gd name="T47" fmla="*/ 0 h 32"/>
                  <a:gd name="T48" fmla="*/ 9 w 24"/>
                  <a:gd name="T49" fmla="*/ 1 h 32"/>
                  <a:gd name="T50" fmla="*/ 9 w 24"/>
                  <a:gd name="T51" fmla="*/ 12 h 32"/>
                  <a:gd name="T52" fmla="*/ 15 w 24"/>
                  <a:gd name="T53" fmla="*/ 9 h 32"/>
                  <a:gd name="T54" fmla="*/ 21 w 24"/>
                  <a:gd name="T55" fmla="*/ 16 h 32"/>
                  <a:gd name="T56" fmla="*/ 21 w 24"/>
                  <a:gd name="T57" fmla="*/ 28 h 32"/>
                  <a:gd name="T58" fmla="*/ 23 w 24"/>
                  <a:gd name="T59" fmla="*/ 28 h 32"/>
                  <a:gd name="T60" fmla="*/ 23 w 24"/>
                  <a:gd name="T61" fmla="*/ 28 h 32"/>
                  <a:gd name="T62" fmla="*/ 23 w 24"/>
                  <a:gd name="T6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32">
                    <a:moveTo>
                      <a:pt x="23" y="31"/>
                    </a:moveTo>
                    <a:cubicBezTo>
                      <a:pt x="23" y="32"/>
                      <a:pt x="24" y="32"/>
                      <a:pt x="23" y="32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5" y="32"/>
                      <a:pt x="15" y="32"/>
                      <a:pt x="15" y="31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7"/>
                      <a:pt x="15" y="16"/>
                      <a:pt x="14" y="15"/>
                    </a:cubicBezTo>
                    <a:cubicBezTo>
                      <a:pt x="14" y="14"/>
                      <a:pt x="14" y="14"/>
                      <a:pt x="12" y="14"/>
                    </a:cubicBezTo>
                    <a:cubicBezTo>
                      <a:pt x="11" y="14"/>
                      <a:pt x="9" y="15"/>
                      <a:pt x="9" y="16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2" y="28"/>
                      <a:pt x="11" y="28"/>
                      <a:pt x="11" y="28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32"/>
                      <a:pt x="12" y="32"/>
                      <a:pt x="11" y="32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0" y="32"/>
                      <a:pt x="0" y="32"/>
                      <a:pt x="0" y="31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1" y="28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9" y="0"/>
                      <a:pt x="9" y="0"/>
                      <a:pt x="9" y="1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1" y="10"/>
                      <a:pt x="13" y="9"/>
                      <a:pt x="15" y="9"/>
                    </a:cubicBezTo>
                    <a:cubicBezTo>
                      <a:pt x="20" y="9"/>
                      <a:pt x="21" y="14"/>
                      <a:pt x="21" y="16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4" y="28"/>
                      <a:pt x="23" y="28"/>
                      <a:pt x="23" y="28"/>
                    </a:cubicBezTo>
                    <a:lnTo>
                      <a:pt x="23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13">
                <a:extLst>
                  <a:ext uri="{FF2B5EF4-FFF2-40B4-BE49-F238E27FC236}">
                    <a16:creationId xmlns:a16="http://schemas.microsoft.com/office/drawing/2014/main" id="{C4DB429B-9AAF-EE48-0410-8689BC550A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37026" y="5570538"/>
                <a:ext cx="41275" cy="112713"/>
              </a:xfrm>
              <a:custGeom>
                <a:avLst/>
                <a:gdLst>
                  <a:gd name="T0" fmla="*/ 11 w 11"/>
                  <a:gd name="T1" fmla="*/ 29 h 30"/>
                  <a:gd name="T2" fmla="*/ 11 w 11"/>
                  <a:gd name="T3" fmla="*/ 30 h 30"/>
                  <a:gd name="T4" fmla="*/ 0 w 11"/>
                  <a:gd name="T5" fmla="*/ 30 h 30"/>
                  <a:gd name="T6" fmla="*/ 0 w 11"/>
                  <a:gd name="T7" fmla="*/ 29 h 30"/>
                  <a:gd name="T8" fmla="*/ 0 w 11"/>
                  <a:gd name="T9" fmla="*/ 27 h 30"/>
                  <a:gd name="T10" fmla="*/ 0 w 11"/>
                  <a:gd name="T11" fmla="*/ 26 h 30"/>
                  <a:gd name="T12" fmla="*/ 3 w 11"/>
                  <a:gd name="T13" fmla="*/ 26 h 30"/>
                  <a:gd name="T14" fmla="*/ 3 w 11"/>
                  <a:gd name="T15" fmla="*/ 14 h 30"/>
                  <a:gd name="T16" fmla="*/ 0 w 11"/>
                  <a:gd name="T17" fmla="*/ 14 h 30"/>
                  <a:gd name="T18" fmla="*/ 0 w 11"/>
                  <a:gd name="T19" fmla="*/ 13 h 30"/>
                  <a:gd name="T20" fmla="*/ 0 w 11"/>
                  <a:gd name="T21" fmla="*/ 10 h 30"/>
                  <a:gd name="T22" fmla="*/ 0 w 11"/>
                  <a:gd name="T23" fmla="*/ 10 h 30"/>
                  <a:gd name="T24" fmla="*/ 8 w 11"/>
                  <a:gd name="T25" fmla="*/ 10 h 30"/>
                  <a:gd name="T26" fmla="*/ 8 w 11"/>
                  <a:gd name="T27" fmla="*/ 10 h 30"/>
                  <a:gd name="T28" fmla="*/ 8 w 11"/>
                  <a:gd name="T29" fmla="*/ 26 h 30"/>
                  <a:gd name="T30" fmla="*/ 11 w 11"/>
                  <a:gd name="T31" fmla="*/ 26 h 30"/>
                  <a:gd name="T32" fmla="*/ 11 w 11"/>
                  <a:gd name="T33" fmla="*/ 27 h 30"/>
                  <a:gd name="T34" fmla="*/ 11 w 11"/>
                  <a:gd name="T35" fmla="*/ 29 h 30"/>
                  <a:gd name="T36" fmla="*/ 6 w 11"/>
                  <a:gd name="T37" fmla="*/ 7 h 30"/>
                  <a:gd name="T38" fmla="*/ 2 w 11"/>
                  <a:gd name="T39" fmla="*/ 4 h 30"/>
                  <a:gd name="T40" fmla="*/ 6 w 11"/>
                  <a:gd name="T41" fmla="*/ 0 h 30"/>
                  <a:gd name="T42" fmla="*/ 9 w 11"/>
                  <a:gd name="T43" fmla="*/ 4 h 30"/>
                  <a:gd name="T44" fmla="*/ 6 w 11"/>
                  <a:gd name="T45" fmla="*/ 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" h="30">
                    <a:moveTo>
                      <a:pt x="11" y="29"/>
                    </a:moveTo>
                    <a:cubicBezTo>
                      <a:pt x="11" y="30"/>
                      <a:pt x="11" y="30"/>
                      <a:pt x="11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29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6"/>
                      <a:pt x="0" y="26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11" y="26"/>
                      <a:pt x="11" y="26"/>
                      <a:pt x="11" y="26"/>
                    </a:cubicBezTo>
                    <a:cubicBezTo>
                      <a:pt x="11" y="26"/>
                      <a:pt x="11" y="27"/>
                      <a:pt x="11" y="27"/>
                    </a:cubicBezTo>
                    <a:lnTo>
                      <a:pt x="11" y="29"/>
                    </a:lnTo>
                    <a:close/>
                    <a:moveTo>
                      <a:pt x="6" y="7"/>
                    </a:moveTo>
                    <a:cubicBezTo>
                      <a:pt x="4" y="7"/>
                      <a:pt x="2" y="6"/>
                      <a:pt x="2" y="4"/>
                    </a:cubicBezTo>
                    <a:cubicBezTo>
                      <a:pt x="2" y="2"/>
                      <a:pt x="4" y="0"/>
                      <a:pt x="6" y="0"/>
                    </a:cubicBezTo>
                    <a:cubicBezTo>
                      <a:pt x="7" y="0"/>
                      <a:pt x="9" y="2"/>
                      <a:pt x="9" y="4"/>
                    </a:cubicBezTo>
                    <a:cubicBezTo>
                      <a:pt x="9" y="6"/>
                      <a:pt x="7" y="7"/>
                      <a:pt x="6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9" name="Freeform 14">
                <a:extLst>
                  <a:ext uri="{FF2B5EF4-FFF2-40B4-BE49-F238E27FC236}">
                    <a16:creationId xmlns:a16="http://schemas.microsoft.com/office/drawing/2014/main" id="{DEBD6C5B-98A4-6204-9777-EE0D2051EB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09984" y="5653129"/>
                <a:ext cx="44450" cy="150813"/>
              </a:xfrm>
              <a:custGeom>
                <a:avLst/>
                <a:gdLst>
                  <a:gd name="T0" fmla="*/ 12 w 12"/>
                  <a:gd name="T1" fmla="*/ 30 h 40"/>
                  <a:gd name="T2" fmla="*/ 10 w 12"/>
                  <a:gd name="T3" fmla="*/ 37 h 40"/>
                  <a:gd name="T4" fmla="*/ 5 w 12"/>
                  <a:gd name="T5" fmla="*/ 40 h 40"/>
                  <a:gd name="T6" fmla="*/ 1 w 12"/>
                  <a:gd name="T7" fmla="*/ 39 h 40"/>
                  <a:gd name="T8" fmla="*/ 0 w 12"/>
                  <a:gd name="T9" fmla="*/ 38 h 40"/>
                  <a:gd name="T10" fmla="*/ 1 w 12"/>
                  <a:gd name="T11" fmla="*/ 35 h 40"/>
                  <a:gd name="T12" fmla="*/ 2 w 12"/>
                  <a:gd name="T13" fmla="*/ 35 h 40"/>
                  <a:gd name="T14" fmla="*/ 4 w 12"/>
                  <a:gd name="T15" fmla="*/ 36 h 40"/>
                  <a:gd name="T16" fmla="*/ 6 w 12"/>
                  <a:gd name="T17" fmla="*/ 34 h 40"/>
                  <a:gd name="T18" fmla="*/ 6 w 12"/>
                  <a:gd name="T19" fmla="*/ 31 h 40"/>
                  <a:gd name="T20" fmla="*/ 6 w 12"/>
                  <a:gd name="T21" fmla="*/ 14 h 40"/>
                  <a:gd name="T22" fmla="*/ 3 w 12"/>
                  <a:gd name="T23" fmla="*/ 14 h 40"/>
                  <a:gd name="T24" fmla="*/ 3 w 12"/>
                  <a:gd name="T25" fmla="*/ 13 h 40"/>
                  <a:gd name="T26" fmla="*/ 3 w 12"/>
                  <a:gd name="T27" fmla="*/ 11 h 40"/>
                  <a:gd name="T28" fmla="*/ 3 w 12"/>
                  <a:gd name="T29" fmla="*/ 10 h 40"/>
                  <a:gd name="T30" fmla="*/ 11 w 12"/>
                  <a:gd name="T31" fmla="*/ 10 h 40"/>
                  <a:gd name="T32" fmla="*/ 12 w 12"/>
                  <a:gd name="T33" fmla="*/ 11 h 40"/>
                  <a:gd name="T34" fmla="*/ 12 w 12"/>
                  <a:gd name="T35" fmla="*/ 30 h 40"/>
                  <a:gd name="T36" fmla="*/ 9 w 12"/>
                  <a:gd name="T37" fmla="*/ 7 h 40"/>
                  <a:gd name="T38" fmla="*/ 5 w 12"/>
                  <a:gd name="T39" fmla="*/ 4 h 40"/>
                  <a:gd name="T40" fmla="*/ 9 w 12"/>
                  <a:gd name="T41" fmla="*/ 0 h 40"/>
                  <a:gd name="T42" fmla="*/ 12 w 12"/>
                  <a:gd name="T43" fmla="*/ 4 h 40"/>
                  <a:gd name="T44" fmla="*/ 9 w 12"/>
                  <a:gd name="T45" fmla="*/ 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" h="40">
                    <a:moveTo>
                      <a:pt x="12" y="30"/>
                    </a:moveTo>
                    <a:cubicBezTo>
                      <a:pt x="12" y="33"/>
                      <a:pt x="12" y="35"/>
                      <a:pt x="10" y="37"/>
                    </a:cubicBezTo>
                    <a:cubicBezTo>
                      <a:pt x="9" y="39"/>
                      <a:pt x="8" y="40"/>
                      <a:pt x="5" y="40"/>
                    </a:cubicBezTo>
                    <a:cubicBezTo>
                      <a:pt x="3" y="40"/>
                      <a:pt x="1" y="39"/>
                      <a:pt x="1" y="39"/>
                    </a:cubicBezTo>
                    <a:cubicBezTo>
                      <a:pt x="0" y="39"/>
                      <a:pt x="0" y="39"/>
                      <a:pt x="0" y="38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5"/>
                      <a:pt x="2" y="35"/>
                      <a:pt x="2" y="35"/>
                    </a:cubicBezTo>
                    <a:cubicBezTo>
                      <a:pt x="2" y="35"/>
                      <a:pt x="3" y="36"/>
                      <a:pt x="4" y="36"/>
                    </a:cubicBezTo>
                    <a:cubicBezTo>
                      <a:pt x="5" y="36"/>
                      <a:pt x="6" y="35"/>
                      <a:pt x="6" y="34"/>
                    </a:cubicBezTo>
                    <a:cubicBezTo>
                      <a:pt x="6" y="33"/>
                      <a:pt x="6" y="32"/>
                      <a:pt x="6" y="31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4"/>
                      <a:pt x="3" y="14"/>
                      <a:pt x="3" y="13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2" y="10"/>
                      <a:pt x="12" y="10"/>
                      <a:pt x="12" y="11"/>
                    </a:cubicBezTo>
                    <a:lnTo>
                      <a:pt x="12" y="30"/>
                    </a:lnTo>
                    <a:close/>
                    <a:moveTo>
                      <a:pt x="9" y="7"/>
                    </a:moveTo>
                    <a:cubicBezTo>
                      <a:pt x="7" y="7"/>
                      <a:pt x="5" y="6"/>
                      <a:pt x="5" y="4"/>
                    </a:cubicBezTo>
                    <a:cubicBezTo>
                      <a:pt x="5" y="2"/>
                      <a:pt x="7" y="0"/>
                      <a:pt x="9" y="0"/>
                    </a:cubicBezTo>
                    <a:cubicBezTo>
                      <a:pt x="11" y="0"/>
                      <a:pt x="12" y="2"/>
                      <a:pt x="12" y="4"/>
                    </a:cubicBezTo>
                    <a:cubicBezTo>
                      <a:pt x="12" y="6"/>
                      <a:pt x="11" y="7"/>
                      <a:pt x="9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15">
                <a:extLst>
                  <a:ext uri="{FF2B5EF4-FFF2-40B4-BE49-F238E27FC236}">
                    <a16:creationId xmlns:a16="http://schemas.microsoft.com/office/drawing/2014/main" id="{ED0146CE-518E-EFF0-43D7-259377B1A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3945" y="5494387"/>
                <a:ext cx="82550" cy="112713"/>
              </a:xfrm>
              <a:custGeom>
                <a:avLst/>
                <a:gdLst>
                  <a:gd name="T0" fmla="*/ 22 w 22"/>
                  <a:gd name="T1" fmla="*/ 29 h 30"/>
                  <a:gd name="T2" fmla="*/ 21 w 22"/>
                  <a:gd name="T3" fmla="*/ 30 h 30"/>
                  <a:gd name="T4" fmla="*/ 16 w 22"/>
                  <a:gd name="T5" fmla="*/ 30 h 30"/>
                  <a:gd name="T6" fmla="*/ 15 w 22"/>
                  <a:gd name="T7" fmla="*/ 29 h 30"/>
                  <a:gd name="T8" fmla="*/ 8 w 22"/>
                  <a:gd name="T9" fmla="*/ 19 h 30"/>
                  <a:gd name="T10" fmla="*/ 8 w 22"/>
                  <a:gd name="T11" fmla="*/ 26 h 30"/>
                  <a:gd name="T12" fmla="*/ 10 w 22"/>
                  <a:gd name="T13" fmla="*/ 26 h 30"/>
                  <a:gd name="T14" fmla="*/ 11 w 22"/>
                  <a:gd name="T15" fmla="*/ 26 h 30"/>
                  <a:gd name="T16" fmla="*/ 11 w 22"/>
                  <a:gd name="T17" fmla="*/ 29 h 30"/>
                  <a:gd name="T18" fmla="*/ 10 w 22"/>
                  <a:gd name="T19" fmla="*/ 30 h 30"/>
                  <a:gd name="T20" fmla="*/ 1 w 22"/>
                  <a:gd name="T21" fmla="*/ 30 h 30"/>
                  <a:gd name="T22" fmla="*/ 0 w 22"/>
                  <a:gd name="T23" fmla="*/ 29 h 30"/>
                  <a:gd name="T24" fmla="*/ 0 w 22"/>
                  <a:gd name="T25" fmla="*/ 26 h 30"/>
                  <a:gd name="T26" fmla="*/ 1 w 22"/>
                  <a:gd name="T27" fmla="*/ 26 h 30"/>
                  <a:gd name="T28" fmla="*/ 3 w 22"/>
                  <a:gd name="T29" fmla="*/ 26 h 30"/>
                  <a:gd name="T30" fmla="*/ 3 w 22"/>
                  <a:gd name="T31" fmla="*/ 4 h 30"/>
                  <a:gd name="T32" fmla="*/ 1 w 22"/>
                  <a:gd name="T33" fmla="*/ 4 h 30"/>
                  <a:gd name="T34" fmla="*/ 0 w 22"/>
                  <a:gd name="T35" fmla="*/ 3 h 30"/>
                  <a:gd name="T36" fmla="*/ 0 w 22"/>
                  <a:gd name="T37" fmla="*/ 1 h 30"/>
                  <a:gd name="T38" fmla="*/ 1 w 22"/>
                  <a:gd name="T39" fmla="*/ 0 h 30"/>
                  <a:gd name="T40" fmla="*/ 8 w 22"/>
                  <a:gd name="T41" fmla="*/ 0 h 30"/>
                  <a:gd name="T42" fmla="*/ 8 w 22"/>
                  <a:gd name="T43" fmla="*/ 1 h 30"/>
                  <a:gd name="T44" fmla="*/ 8 w 22"/>
                  <a:gd name="T45" fmla="*/ 17 h 30"/>
                  <a:gd name="T46" fmla="*/ 13 w 22"/>
                  <a:gd name="T47" fmla="*/ 13 h 30"/>
                  <a:gd name="T48" fmla="*/ 12 w 22"/>
                  <a:gd name="T49" fmla="*/ 13 h 30"/>
                  <a:gd name="T50" fmla="*/ 11 w 22"/>
                  <a:gd name="T51" fmla="*/ 12 h 30"/>
                  <a:gd name="T52" fmla="*/ 11 w 22"/>
                  <a:gd name="T53" fmla="*/ 10 h 30"/>
                  <a:gd name="T54" fmla="*/ 12 w 22"/>
                  <a:gd name="T55" fmla="*/ 9 h 30"/>
                  <a:gd name="T56" fmla="*/ 21 w 22"/>
                  <a:gd name="T57" fmla="*/ 9 h 30"/>
                  <a:gd name="T58" fmla="*/ 21 w 22"/>
                  <a:gd name="T59" fmla="*/ 10 h 30"/>
                  <a:gd name="T60" fmla="*/ 21 w 22"/>
                  <a:gd name="T61" fmla="*/ 12 h 30"/>
                  <a:gd name="T62" fmla="*/ 21 w 22"/>
                  <a:gd name="T63" fmla="*/ 13 h 30"/>
                  <a:gd name="T64" fmla="*/ 19 w 22"/>
                  <a:gd name="T65" fmla="*/ 13 h 30"/>
                  <a:gd name="T66" fmla="*/ 13 w 22"/>
                  <a:gd name="T67" fmla="*/ 18 h 30"/>
                  <a:gd name="T68" fmla="*/ 19 w 22"/>
                  <a:gd name="T69" fmla="*/ 26 h 30"/>
                  <a:gd name="T70" fmla="*/ 21 w 22"/>
                  <a:gd name="T71" fmla="*/ 26 h 30"/>
                  <a:gd name="T72" fmla="*/ 22 w 22"/>
                  <a:gd name="T73" fmla="*/ 26 h 30"/>
                  <a:gd name="T74" fmla="*/ 22 w 22"/>
                  <a:gd name="T75" fmla="*/ 2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" h="30">
                    <a:moveTo>
                      <a:pt x="22" y="29"/>
                    </a:moveTo>
                    <a:cubicBezTo>
                      <a:pt x="22" y="29"/>
                      <a:pt x="22" y="30"/>
                      <a:pt x="21" y="30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5" y="2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11" y="26"/>
                      <a:pt x="11" y="26"/>
                      <a:pt x="11" y="26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11" y="29"/>
                      <a:pt x="11" y="30"/>
                      <a:pt x="10" y="30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1" y="30"/>
                      <a:pt x="0" y="30"/>
                      <a:pt x="0" y="2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1" y="26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4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1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1" y="13"/>
                      <a:pt x="11" y="12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1" y="9"/>
                      <a:pt x="12" y="9"/>
                      <a:pt x="12" y="9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1" y="9"/>
                      <a:pt x="21" y="10"/>
                      <a:pt x="21" y="10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2" y="26"/>
                      <a:pt x="22" y="26"/>
                      <a:pt x="22" y="26"/>
                    </a:cubicBezTo>
                    <a:lnTo>
                      <a:pt x="22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2" name="Group 34">
              <a:extLst>
                <a:ext uri="{FF2B5EF4-FFF2-40B4-BE49-F238E27FC236}">
                  <a16:creationId xmlns:a16="http://schemas.microsoft.com/office/drawing/2014/main" id="{3CB2249B-C901-B40E-6961-C1CD9D7718F1}"/>
                </a:ext>
              </a:extLst>
            </p:cNvPr>
            <p:cNvGrpSpPr/>
            <p:nvPr/>
          </p:nvGrpSpPr>
          <p:grpSpPr>
            <a:xfrm>
              <a:off x="4176963" y="4545982"/>
              <a:ext cx="546436" cy="462866"/>
              <a:chOff x="7199313" y="5546725"/>
              <a:chExt cx="450850" cy="295276"/>
            </a:xfrm>
            <a:solidFill>
              <a:schemeClr val="bg1"/>
            </a:solidFill>
          </p:grpSpPr>
          <p:sp>
            <p:nvSpPr>
              <p:cNvPr id="127" name="Freeform 25">
                <a:extLst>
                  <a:ext uri="{FF2B5EF4-FFF2-40B4-BE49-F238E27FC236}">
                    <a16:creationId xmlns:a16="http://schemas.microsoft.com/office/drawing/2014/main" id="{F3C14053-3CE3-1EDF-60A4-F64010C88E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2651" y="5546725"/>
                <a:ext cx="300038" cy="188913"/>
              </a:xfrm>
              <a:custGeom>
                <a:avLst/>
                <a:gdLst>
                  <a:gd name="T0" fmla="*/ 4 w 80"/>
                  <a:gd name="T1" fmla="*/ 29 h 50"/>
                  <a:gd name="T2" fmla="*/ 22 w 80"/>
                  <a:gd name="T3" fmla="*/ 13 h 50"/>
                  <a:gd name="T4" fmla="*/ 23 w 80"/>
                  <a:gd name="T5" fmla="*/ 13 h 50"/>
                  <a:gd name="T6" fmla="*/ 26 w 80"/>
                  <a:gd name="T7" fmla="*/ 11 h 50"/>
                  <a:gd name="T8" fmla="*/ 40 w 80"/>
                  <a:gd name="T9" fmla="*/ 0 h 50"/>
                  <a:gd name="T10" fmla="*/ 53 w 80"/>
                  <a:gd name="T11" fmla="*/ 8 h 50"/>
                  <a:gd name="T12" fmla="*/ 56 w 80"/>
                  <a:gd name="T13" fmla="*/ 7 h 50"/>
                  <a:gd name="T14" fmla="*/ 64 w 80"/>
                  <a:gd name="T15" fmla="*/ 14 h 50"/>
                  <a:gd name="T16" fmla="*/ 65 w 80"/>
                  <a:gd name="T17" fmla="*/ 14 h 50"/>
                  <a:gd name="T18" fmla="*/ 80 w 80"/>
                  <a:gd name="T19" fmla="*/ 29 h 50"/>
                  <a:gd name="T20" fmla="*/ 65 w 80"/>
                  <a:gd name="T21" fmla="*/ 43 h 50"/>
                  <a:gd name="T22" fmla="*/ 60 w 80"/>
                  <a:gd name="T23" fmla="*/ 42 h 50"/>
                  <a:gd name="T24" fmla="*/ 52 w 80"/>
                  <a:gd name="T25" fmla="*/ 46 h 50"/>
                  <a:gd name="T26" fmla="*/ 47 w 80"/>
                  <a:gd name="T27" fmla="*/ 44 h 50"/>
                  <a:gd name="T28" fmla="*/ 37 w 80"/>
                  <a:gd name="T29" fmla="*/ 50 h 50"/>
                  <a:gd name="T30" fmla="*/ 29 w 80"/>
                  <a:gd name="T31" fmla="*/ 48 h 50"/>
                  <a:gd name="T32" fmla="*/ 22 w 80"/>
                  <a:gd name="T33" fmla="*/ 49 h 50"/>
                  <a:gd name="T34" fmla="*/ 11 w 80"/>
                  <a:gd name="T35" fmla="*/ 45 h 50"/>
                  <a:gd name="T36" fmla="*/ 9 w 80"/>
                  <a:gd name="T37" fmla="*/ 46 h 50"/>
                  <a:gd name="T38" fmla="*/ 0 w 80"/>
                  <a:gd name="T39" fmla="*/ 36 h 50"/>
                  <a:gd name="T40" fmla="*/ 4 w 80"/>
                  <a:gd name="T41" fmla="*/ 29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" h="50">
                    <a:moveTo>
                      <a:pt x="4" y="29"/>
                    </a:moveTo>
                    <a:cubicBezTo>
                      <a:pt x="5" y="20"/>
                      <a:pt x="13" y="13"/>
                      <a:pt x="22" y="13"/>
                    </a:cubicBezTo>
                    <a:cubicBezTo>
                      <a:pt x="22" y="13"/>
                      <a:pt x="22" y="13"/>
                      <a:pt x="23" y="13"/>
                    </a:cubicBezTo>
                    <a:cubicBezTo>
                      <a:pt x="24" y="12"/>
                      <a:pt x="25" y="11"/>
                      <a:pt x="26" y="11"/>
                    </a:cubicBezTo>
                    <a:cubicBezTo>
                      <a:pt x="28" y="5"/>
                      <a:pt x="34" y="0"/>
                      <a:pt x="40" y="0"/>
                    </a:cubicBezTo>
                    <a:cubicBezTo>
                      <a:pt x="45" y="0"/>
                      <a:pt x="50" y="3"/>
                      <a:pt x="53" y="8"/>
                    </a:cubicBezTo>
                    <a:cubicBezTo>
                      <a:pt x="54" y="8"/>
                      <a:pt x="55" y="7"/>
                      <a:pt x="56" y="7"/>
                    </a:cubicBezTo>
                    <a:cubicBezTo>
                      <a:pt x="60" y="7"/>
                      <a:pt x="63" y="10"/>
                      <a:pt x="64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73" y="14"/>
                      <a:pt x="80" y="21"/>
                      <a:pt x="80" y="29"/>
                    </a:cubicBezTo>
                    <a:cubicBezTo>
                      <a:pt x="80" y="37"/>
                      <a:pt x="73" y="43"/>
                      <a:pt x="65" y="43"/>
                    </a:cubicBezTo>
                    <a:cubicBezTo>
                      <a:pt x="63" y="43"/>
                      <a:pt x="62" y="43"/>
                      <a:pt x="60" y="42"/>
                    </a:cubicBezTo>
                    <a:cubicBezTo>
                      <a:pt x="58" y="44"/>
                      <a:pt x="56" y="46"/>
                      <a:pt x="52" y="46"/>
                    </a:cubicBezTo>
                    <a:cubicBezTo>
                      <a:pt x="50" y="46"/>
                      <a:pt x="49" y="45"/>
                      <a:pt x="47" y="44"/>
                    </a:cubicBezTo>
                    <a:cubicBezTo>
                      <a:pt x="45" y="48"/>
                      <a:pt x="41" y="50"/>
                      <a:pt x="37" y="50"/>
                    </a:cubicBezTo>
                    <a:cubicBezTo>
                      <a:pt x="34" y="50"/>
                      <a:pt x="31" y="49"/>
                      <a:pt x="29" y="48"/>
                    </a:cubicBezTo>
                    <a:cubicBezTo>
                      <a:pt x="27" y="48"/>
                      <a:pt x="25" y="49"/>
                      <a:pt x="22" y="49"/>
                    </a:cubicBezTo>
                    <a:cubicBezTo>
                      <a:pt x="18" y="49"/>
                      <a:pt x="14" y="48"/>
                      <a:pt x="11" y="45"/>
                    </a:cubicBezTo>
                    <a:cubicBezTo>
                      <a:pt x="10" y="45"/>
                      <a:pt x="10" y="46"/>
                      <a:pt x="9" y="46"/>
                    </a:cubicBezTo>
                    <a:cubicBezTo>
                      <a:pt x="4" y="46"/>
                      <a:pt x="0" y="41"/>
                      <a:pt x="0" y="36"/>
                    </a:cubicBezTo>
                    <a:cubicBezTo>
                      <a:pt x="0" y="33"/>
                      <a:pt x="2" y="30"/>
                      <a:pt x="4" y="2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26">
                <a:extLst>
                  <a:ext uri="{FF2B5EF4-FFF2-40B4-BE49-F238E27FC236}">
                    <a16:creationId xmlns:a16="http://schemas.microsoft.com/office/drawing/2014/main" id="{3BB5385F-48DD-1777-4B90-5AF1D5B5C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113" y="5683250"/>
                <a:ext cx="146050" cy="101600"/>
              </a:xfrm>
              <a:custGeom>
                <a:avLst/>
                <a:gdLst>
                  <a:gd name="T0" fmla="*/ 1 w 39"/>
                  <a:gd name="T1" fmla="*/ 16 h 27"/>
                  <a:gd name="T2" fmla="*/ 8 w 39"/>
                  <a:gd name="T3" fmla="*/ 7 h 27"/>
                  <a:gd name="T4" fmla="*/ 11 w 39"/>
                  <a:gd name="T5" fmla="*/ 7 h 27"/>
                  <a:gd name="T6" fmla="*/ 20 w 39"/>
                  <a:gd name="T7" fmla="*/ 1 h 27"/>
                  <a:gd name="T8" fmla="*/ 31 w 39"/>
                  <a:gd name="T9" fmla="*/ 7 h 27"/>
                  <a:gd name="T10" fmla="*/ 39 w 39"/>
                  <a:gd name="T11" fmla="*/ 15 h 27"/>
                  <a:gd name="T12" fmla="*/ 31 w 39"/>
                  <a:gd name="T13" fmla="*/ 24 h 27"/>
                  <a:gd name="T14" fmla="*/ 25 w 39"/>
                  <a:gd name="T15" fmla="*/ 23 h 27"/>
                  <a:gd name="T16" fmla="*/ 19 w 39"/>
                  <a:gd name="T17" fmla="*/ 26 h 27"/>
                  <a:gd name="T18" fmla="*/ 10 w 39"/>
                  <a:gd name="T19" fmla="*/ 22 h 27"/>
                  <a:gd name="T20" fmla="*/ 1 w 39"/>
                  <a:gd name="T21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7">
                    <a:moveTo>
                      <a:pt x="1" y="16"/>
                    </a:moveTo>
                    <a:cubicBezTo>
                      <a:pt x="0" y="12"/>
                      <a:pt x="3" y="8"/>
                      <a:pt x="8" y="7"/>
                    </a:cubicBezTo>
                    <a:cubicBezTo>
                      <a:pt x="9" y="7"/>
                      <a:pt x="10" y="7"/>
                      <a:pt x="11" y="7"/>
                    </a:cubicBezTo>
                    <a:cubicBezTo>
                      <a:pt x="13" y="4"/>
                      <a:pt x="16" y="1"/>
                      <a:pt x="20" y="1"/>
                    </a:cubicBezTo>
                    <a:cubicBezTo>
                      <a:pt x="24" y="0"/>
                      <a:pt x="29" y="3"/>
                      <a:pt x="31" y="7"/>
                    </a:cubicBezTo>
                    <a:cubicBezTo>
                      <a:pt x="35" y="7"/>
                      <a:pt x="38" y="10"/>
                      <a:pt x="39" y="15"/>
                    </a:cubicBezTo>
                    <a:cubicBezTo>
                      <a:pt x="39" y="19"/>
                      <a:pt x="36" y="24"/>
                      <a:pt x="31" y="24"/>
                    </a:cubicBezTo>
                    <a:cubicBezTo>
                      <a:pt x="29" y="25"/>
                      <a:pt x="27" y="24"/>
                      <a:pt x="25" y="23"/>
                    </a:cubicBezTo>
                    <a:cubicBezTo>
                      <a:pt x="23" y="25"/>
                      <a:pt x="21" y="26"/>
                      <a:pt x="19" y="26"/>
                    </a:cubicBezTo>
                    <a:cubicBezTo>
                      <a:pt x="15" y="27"/>
                      <a:pt x="12" y="25"/>
                      <a:pt x="10" y="22"/>
                    </a:cubicBezTo>
                    <a:cubicBezTo>
                      <a:pt x="6" y="23"/>
                      <a:pt x="2" y="20"/>
                      <a:pt x="1" y="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27">
                <a:extLst>
                  <a:ext uri="{FF2B5EF4-FFF2-40B4-BE49-F238E27FC236}">
                    <a16:creationId xmlns:a16="http://schemas.microsoft.com/office/drawing/2014/main" id="{67ED5954-EDA9-FFC3-D748-0CE3A07EE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9313" y="5770563"/>
                <a:ext cx="142875" cy="71438"/>
              </a:xfrm>
              <a:custGeom>
                <a:avLst/>
                <a:gdLst>
                  <a:gd name="T0" fmla="*/ 0 w 38"/>
                  <a:gd name="T1" fmla="*/ 12 h 19"/>
                  <a:gd name="T2" fmla="*/ 7 w 38"/>
                  <a:gd name="T3" fmla="*/ 5 h 19"/>
                  <a:gd name="T4" fmla="*/ 11 w 38"/>
                  <a:gd name="T5" fmla="*/ 5 h 19"/>
                  <a:gd name="T6" fmla="*/ 19 w 38"/>
                  <a:gd name="T7" fmla="*/ 0 h 19"/>
                  <a:gd name="T8" fmla="*/ 30 w 38"/>
                  <a:gd name="T9" fmla="*/ 5 h 19"/>
                  <a:gd name="T10" fmla="*/ 37 w 38"/>
                  <a:gd name="T11" fmla="*/ 9 h 19"/>
                  <a:gd name="T12" fmla="*/ 30 w 38"/>
                  <a:gd name="T13" fmla="*/ 17 h 19"/>
                  <a:gd name="T14" fmla="*/ 23 w 38"/>
                  <a:gd name="T15" fmla="*/ 16 h 19"/>
                  <a:gd name="T16" fmla="*/ 17 w 38"/>
                  <a:gd name="T17" fmla="*/ 19 h 19"/>
                  <a:gd name="T18" fmla="*/ 8 w 38"/>
                  <a:gd name="T19" fmla="*/ 16 h 19"/>
                  <a:gd name="T20" fmla="*/ 0 w 38"/>
                  <a:gd name="T21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8" h="19">
                    <a:moveTo>
                      <a:pt x="0" y="12"/>
                    </a:moveTo>
                    <a:cubicBezTo>
                      <a:pt x="0" y="9"/>
                      <a:pt x="3" y="6"/>
                      <a:pt x="7" y="5"/>
                    </a:cubicBezTo>
                    <a:cubicBezTo>
                      <a:pt x="8" y="5"/>
                      <a:pt x="10" y="5"/>
                      <a:pt x="11" y="5"/>
                    </a:cubicBezTo>
                    <a:cubicBezTo>
                      <a:pt x="12" y="3"/>
                      <a:pt x="15" y="1"/>
                      <a:pt x="19" y="0"/>
                    </a:cubicBezTo>
                    <a:cubicBezTo>
                      <a:pt x="24" y="0"/>
                      <a:pt x="28" y="1"/>
                      <a:pt x="30" y="5"/>
                    </a:cubicBezTo>
                    <a:cubicBezTo>
                      <a:pt x="34" y="5"/>
                      <a:pt x="37" y="7"/>
                      <a:pt x="37" y="9"/>
                    </a:cubicBezTo>
                    <a:cubicBezTo>
                      <a:pt x="38" y="13"/>
                      <a:pt x="34" y="16"/>
                      <a:pt x="30" y="17"/>
                    </a:cubicBezTo>
                    <a:cubicBezTo>
                      <a:pt x="27" y="17"/>
                      <a:pt x="25" y="17"/>
                      <a:pt x="23" y="16"/>
                    </a:cubicBezTo>
                    <a:cubicBezTo>
                      <a:pt x="22" y="17"/>
                      <a:pt x="20" y="18"/>
                      <a:pt x="17" y="19"/>
                    </a:cubicBezTo>
                    <a:cubicBezTo>
                      <a:pt x="14" y="19"/>
                      <a:pt x="10" y="18"/>
                      <a:pt x="8" y="16"/>
                    </a:cubicBezTo>
                    <a:cubicBezTo>
                      <a:pt x="4" y="17"/>
                      <a:pt x="1" y="15"/>
                      <a:pt x="0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23" name="Picture 4" descr="D:\2018\ANTONIYA\2019\0619_Sapareva_bania\Report\icons\poll.png">
              <a:extLst>
                <a:ext uri="{FF2B5EF4-FFF2-40B4-BE49-F238E27FC236}">
                  <a16:creationId xmlns:a16="http://schemas.microsoft.com/office/drawing/2014/main" id="{9737578A-5AD2-8224-0A1F-DE6BACDFA3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262" y="6019759"/>
              <a:ext cx="465623" cy="4656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4" name="Текстово поле 175">
              <a:extLst>
                <a:ext uri="{FF2B5EF4-FFF2-40B4-BE49-F238E27FC236}">
                  <a16:creationId xmlns:a16="http://schemas.microsoft.com/office/drawing/2014/main" id="{3A5D9224-1FC5-5DEF-0B55-60DB314D2C57}"/>
                </a:ext>
              </a:extLst>
            </p:cNvPr>
            <p:cNvSpPr txBox="1"/>
            <p:nvPr/>
          </p:nvSpPr>
          <p:spPr>
            <a:xfrm>
              <a:off x="5304585" y="1402206"/>
              <a:ext cx="1311357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Възложител: </a:t>
              </a:r>
            </a:p>
            <a:p>
              <a:pPr algn="just"/>
              <a:endParaRPr lang="bg-BG" sz="14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  <a:p>
              <a:pPr algn="just"/>
              <a:r>
                <a:rPr lang="bg-BG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Министерство на финансите</a:t>
              </a:r>
            </a:p>
          </p:txBody>
        </p:sp>
        <p:sp>
          <p:nvSpPr>
            <p:cNvPr id="125" name="Текстово поле 176">
              <a:extLst>
                <a:ext uri="{FF2B5EF4-FFF2-40B4-BE49-F238E27FC236}">
                  <a16:creationId xmlns:a16="http://schemas.microsoft.com/office/drawing/2014/main" id="{817BF895-FCEE-59A3-5477-13E8A7BBEDC3}"/>
                </a:ext>
              </a:extLst>
            </p:cNvPr>
            <p:cNvSpPr txBox="1"/>
            <p:nvPr/>
          </p:nvSpPr>
          <p:spPr>
            <a:xfrm>
              <a:off x="2896130" y="1288729"/>
              <a:ext cx="1311357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bg-BG" sz="1400" dirty="0">
                  <a:solidFill>
                    <a:schemeClr val="accent2"/>
                  </a:solidFill>
                  <a:latin typeface="Arial Narrow" panose="020B0606020202030204" pitchFamily="34" charset="0"/>
                </a:rPr>
                <a:t>Изпълнител: </a:t>
              </a:r>
            </a:p>
            <a:p>
              <a:endParaRPr lang="bg-BG" sz="1400" dirty="0">
                <a:solidFill>
                  <a:schemeClr val="accent2"/>
                </a:solidFill>
                <a:latin typeface="Arial Narrow" panose="020B0606020202030204" pitchFamily="34" charset="0"/>
              </a:endParaRPr>
            </a:p>
            <a:p>
              <a:r>
                <a:rPr lang="bg-BG" sz="1400" dirty="0">
                  <a:solidFill>
                    <a:schemeClr val="accent2"/>
                  </a:solidFill>
                  <a:latin typeface="Arial Narrow" panose="020B0606020202030204" pitchFamily="34" charset="0"/>
                </a:rPr>
                <a:t>Алфа Рисърч</a:t>
              </a:r>
            </a:p>
          </p:txBody>
        </p:sp>
        <p:pic>
          <p:nvPicPr>
            <p:cNvPr id="126" name="Картина 5">
              <a:extLst>
                <a:ext uri="{FF2B5EF4-FFF2-40B4-BE49-F238E27FC236}">
                  <a16:creationId xmlns:a16="http://schemas.microsoft.com/office/drawing/2014/main" id="{19068EA9-A8B1-D8BA-54FC-F7F14214C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2134" y="3084876"/>
              <a:ext cx="764060" cy="6508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848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AA447-BAF1-4210-F493-11FD149B8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E12879-AA90-FD4E-3A5B-BA9F997DA31B}"/>
              </a:ext>
            </a:extLst>
          </p:cNvPr>
          <p:cNvSpPr txBox="1"/>
          <p:nvPr/>
        </p:nvSpPr>
        <p:spPr>
          <a:xfrm>
            <a:off x="4179646" y="838952"/>
            <a:ext cx="15467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noProof="0" dirty="0"/>
              <a:t>Юли 2025</a:t>
            </a:r>
            <a:endParaRPr lang="bg-BG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102E17-393F-7AF8-2599-C46504D40FCC}"/>
              </a:ext>
            </a:extLst>
          </p:cNvPr>
          <p:cNvSpPr txBox="1"/>
          <p:nvPr/>
        </p:nvSpPr>
        <p:spPr>
          <a:xfrm>
            <a:off x="1309880" y="258634"/>
            <a:ext cx="74755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Запознатост</a:t>
            </a:r>
            <a:r>
              <a:rPr lang="bg-BG" sz="1600" b="1" cap="all" noProof="0" dirty="0"/>
              <a:t> с ПЕРИОДА ЗА БЕЗПЛАТНА ОБМЯНА НА ЛЕВОВЕ В ЕВРО В БАНКИТЕ / Пощенските КЛОНОВЕ</a:t>
            </a:r>
          </a:p>
        </p:txBody>
      </p:sp>
      <p:graphicFrame>
        <p:nvGraphicFramePr>
          <p:cNvPr id="5" name="Chart Placeholder 14">
            <a:extLst>
              <a:ext uri="{FF2B5EF4-FFF2-40B4-BE49-F238E27FC236}">
                <a16:creationId xmlns:a16="http://schemas.microsoft.com/office/drawing/2014/main" id="{56E3AF08-2E13-63AF-9B4F-46FECDC9A0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176389"/>
              </p:ext>
            </p:extLst>
          </p:nvPr>
        </p:nvGraphicFramePr>
        <p:xfrm>
          <a:off x="456905" y="3827642"/>
          <a:ext cx="8760985" cy="2500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Placeholder 14">
            <a:extLst>
              <a:ext uri="{FF2B5EF4-FFF2-40B4-BE49-F238E27FC236}">
                <a16:creationId xmlns:a16="http://schemas.microsoft.com/office/drawing/2014/main" id="{6B0024AE-979E-4DC9-C408-6475F468EE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035312"/>
              </p:ext>
            </p:extLst>
          </p:nvPr>
        </p:nvGraphicFramePr>
        <p:xfrm>
          <a:off x="456904" y="1221338"/>
          <a:ext cx="8760985" cy="2500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805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21656-C1F1-C1E7-4A5A-5C9DC1A26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95C00F-438F-7C6F-21D6-D00363592C31}"/>
              </a:ext>
            </a:extLst>
          </p:cNvPr>
          <p:cNvSpPr txBox="1"/>
          <p:nvPr/>
        </p:nvSpPr>
        <p:spPr>
          <a:xfrm>
            <a:off x="4179646" y="838952"/>
            <a:ext cx="15467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noProof="0" dirty="0"/>
              <a:t>Юли 2025</a:t>
            </a:r>
            <a:endParaRPr lang="bg-BG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C94F1F-F0E0-A34C-CFDD-81807304C322}"/>
              </a:ext>
            </a:extLst>
          </p:cNvPr>
          <p:cNvSpPr txBox="1"/>
          <p:nvPr/>
        </p:nvSpPr>
        <p:spPr>
          <a:xfrm>
            <a:off x="1309880" y="258634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Запознатост</a:t>
            </a:r>
            <a:r>
              <a:rPr lang="bg-BG" sz="1600" b="1" cap="all" noProof="0" dirty="0"/>
              <a:t> с ПЕРИОДА НА ДВОЙНО ОБРЪЩЕНИЕ НА ЛЕВ И ЕВРО</a:t>
            </a:r>
          </a:p>
        </p:txBody>
      </p:sp>
      <p:graphicFrame>
        <p:nvGraphicFramePr>
          <p:cNvPr id="2" name="Chart Placeholder 14">
            <a:extLst>
              <a:ext uri="{FF2B5EF4-FFF2-40B4-BE49-F238E27FC236}">
                <a16:creationId xmlns:a16="http://schemas.microsoft.com/office/drawing/2014/main" id="{6ACDC6D2-C9F9-8693-B4DB-4D81362607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995735"/>
              </p:ext>
            </p:extLst>
          </p:nvPr>
        </p:nvGraphicFramePr>
        <p:xfrm>
          <a:off x="456906" y="1221338"/>
          <a:ext cx="8760985" cy="2500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Placeholder 14">
            <a:extLst>
              <a:ext uri="{FF2B5EF4-FFF2-40B4-BE49-F238E27FC236}">
                <a16:creationId xmlns:a16="http://schemas.microsoft.com/office/drawing/2014/main" id="{397C12A7-8DD2-3524-24CB-A1AD745FF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370879"/>
              </p:ext>
            </p:extLst>
          </p:nvPr>
        </p:nvGraphicFramePr>
        <p:xfrm>
          <a:off x="456905" y="3827642"/>
          <a:ext cx="8760985" cy="2500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002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>
            <a:extLst>
              <a:ext uri="{FF2B5EF4-FFF2-40B4-BE49-F238E27FC236}">
                <a16:creationId xmlns:a16="http://schemas.microsoft.com/office/drawing/2014/main" id="{C35D49CE-A1A1-95A4-8C99-0105CBB6E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688"/>
            <a:ext cx="9839250" cy="575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5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EF001DF5-4C86-7567-5EF0-23BE83F6F867}"/>
              </a:ext>
            </a:extLst>
          </p:cNvPr>
          <p:cNvSpPr txBox="1"/>
          <p:nvPr/>
        </p:nvSpPr>
        <p:spPr>
          <a:xfrm>
            <a:off x="3886200" y="2905780"/>
            <a:ext cx="4965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3600" b="1" dirty="0">
                <a:solidFill>
                  <a:schemeClr val="accent2"/>
                </a:solidFill>
                <a:latin typeface="+mj-lt"/>
              </a:rPr>
              <a:t>НАГЛАСИ</a:t>
            </a:r>
          </a:p>
        </p:txBody>
      </p:sp>
    </p:spTree>
    <p:extLst>
      <p:ext uri="{BB962C8B-B14F-4D97-AF65-F5344CB8AC3E}">
        <p14:creationId xmlns:p14="http://schemas.microsoft.com/office/powerpoint/2010/main" val="428962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Placeholder 102">
            <a:extLst>
              <a:ext uri="{FF2B5EF4-FFF2-40B4-BE49-F238E27FC236}">
                <a16:creationId xmlns:a16="http://schemas.microsoft.com/office/drawing/2014/main" id="{157581A3-DFD7-9B1C-4EF5-AE6D0F183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366296"/>
              </p:ext>
            </p:extLst>
          </p:nvPr>
        </p:nvGraphicFramePr>
        <p:xfrm>
          <a:off x="443345" y="785090"/>
          <a:ext cx="8876145" cy="23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0EEE94C-6218-9FD3-B8FA-5EC9446BBE3D}"/>
              </a:ext>
            </a:extLst>
          </p:cNvPr>
          <p:cNvSpPr txBox="1"/>
          <p:nvPr/>
        </p:nvSpPr>
        <p:spPr>
          <a:xfrm>
            <a:off x="1991691" y="395489"/>
            <a:ext cx="63017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Подкрепа за присъединяване на България към еврозоната</a:t>
            </a:r>
          </a:p>
        </p:txBody>
      </p:sp>
      <p:graphicFrame>
        <p:nvGraphicFramePr>
          <p:cNvPr id="8" name="Chart Placeholder 102">
            <a:extLst>
              <a:ext uri="{FF2B5EF4-FFF2-40B4-BE49-F238E27FC236}">
                <a16:creationId xmlns:a16="http://schemas.microsoft.com/office/drawing/2014/main" id="{6AFB7AEB-FAAC-158B-A676-9D7CD27B67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620174"/>
              </p:ext>
            </p:extLst>
          </p:nvPr>
        </p:nvGraphicFramePr>
        <p:xfrm>
          <a:off x="443345" y="3429000"/>
          <a:ext cx="8876145" cy="23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102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102">
            <a:extLst>
              <a:ext uri="{FF2B5EF4-FFF2-40B4-BE49-F238E27FC236}">
                <a16:creationId xmlns:a16="http://schemas.microsoft.com/office/drawing/2014/main" id="{1DCC09EE-3302-7DA8-4EEB-B319165CD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810438"/>
              </p:ext>
            </p:extLst>
          </p:nvPr>
        </p:nvGraphicFramePr>
        <p:xfrm>
          <a:off x="443345" y="1219197"/>
          <a:ext cx="8876145" cy="23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72E6FC-E0C3-0539-7DE8-D12456FF5EB8}"/>
              </a:ext>
            </a:extLst>
          </p:cNvPr>
          <p:cNvSpPr txBox="1"/>
          <p:nvPr/>
        </p:nvSpPr>
        <p:spPr>
          <a:xfrm>
            <a:off x="910408" y="210126"/>
            <a:ext cx="78549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Членството</a:t>
            </a:r>
            <a:r>
              <a:rPr lang="ru-RU" sz="1600" b="1" cap="all" dirty="0"/>
              <a:t> в </a:t>
            </a:r>
            <a:r>
              <a:rPr lang="bg-BG" sz="1600" b="1" cap="all" dirty="0"/>
              <a:t>еврозоната от 1 януари 2026г.:  </a:t>
            </a:r>
          </a:p>
          <a:p>
            <a:pPr algn="ctr"/>
            <a:r>
              <a:rPr lang="bg-BG" sz="1600" b="1" cap="all" dirty="0"/>
              <a:t>успех или неуспех за страната</a:t>
            </a:r>
            <a:r>
              <a:rPr lang="ru-RU" sz="1600" b="1" cap="all" dirty="0"/>
              <a:t>?</a:t>
            </a:r>
          </a:p>
        </p:txBody>
      </p:sp>
      <p:graphicFrame>
        <p:nvGraphicFramePr>
          <p:cNvPr id="6" name="Chart Placeholder 102">
            <a:extLst>
              <a:ext uri="{FF2B5EF4-FFF2-40B4-BE49-F238E27FC236}">
                <a16:creationId xmlns:a16="http://schemas.microsoft.com/office/drawing/2014/main" id="{236E9895-6388-39EB-B15D-5B28E51A73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620155"/>
              </p:ext>
            </p:extLst>
          </p:nvPr>
        </p:nvGraphicFramePr>
        <p:xfrm>
          <a:off x="364836" y="3791531"/>
          <a:ext cx="8876145" cy="23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5521CA0-045F-7539-07E3-D8220D5DAD27}"/>
              </a:ext>
            </a:extLst>
          </p:cNvPr>
          <p:cNvSpPr txBox="1"/>
          <p:nvPr/>
        </p:nvSpPr>
        <p:spPr>
          <a:xfrm>
            <a:off x="4136735" y="757317"/>
            <a:ext cx="16325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600" b="1" noProof="0" dirty="0"/>
              <a:t>Юли 2025</a:t>
            </a:r>
            <a:endParaRPr lang="bg-BG" sz="1600" b="1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1F0F01A0-8960-DD8D-95DD-F9EB954A3086}"/>
              </a:ext>
            </a:extLst>
          </p:cNvPr>
          <p:cNvSpPr/>
          <p:nvPr/>
        </p:nvSpPr>
        <p:spPr>
          <a:xfrm rot="16200000" flipH="1">
            <a:off x="3045397" y="1938271"/>
            <a:ext cx="275725" cy="3146934"/>
          </a:xfrm>
          <a:prstGeom prst="rightBrace">
            <a:avLst>
              <a:gd name="adj1" fmla="val 3334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AC729BB3-A191-F4D5-0676-539918D92B0D}"/>
              </a:ext>
            </a:extLst>
          </p:cNvPr>
          <p:cNvSpPr/>
          <p:nvPr/>
        </p:nvSpPr>
        <p:spPr>
          <a:xfrm rot="16200000" flipH="1">
            <a:off x="7365708" y="2249998"/>
            <a:ext cx="275725" cy="2523482"/>
          </a:xfrm>
          <a:prstGeom prst="rightBrace">
            <a:avLst>
              <a:gd name="adj1" fmla="val 33346"/>
              <a:gd name="adj2" fmla="val 50000"/>
            </a:avLst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5E3E72-8643-2CFD-565F-0EF14D728A04}"/>
              </a:ext>
            </a:extLst>
          </p:cNvPr>
          <p:cNvSpPr txBox="1"/>
          <p:nvPr/>
        </p:nvSpPr>
        <p:spPr>
          <a:xfrm>
            <a:off x="2890670" y="3674047"/>
            <a:ext cx="585178" cy="26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/>
              <a:t>42.5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0C2726-CE01-B8FE-CB25-A2AECE45888C}"/>
              </a:ext>
            </a:extLst>
          </p:cNvPr>
          <p:cNvSpPr txBox="1"/>
          <p:nvPr/>
        </p:nvSpPr>
        <p:spPr>
          <a:xfrm>
            <a:off x="7210981" y="3636165"/>
            <a:ext cx="585178" cy="26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/>
              <a:t>33.1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D8E26282-7E5D-227A-AC9B-2F7528C10F07}"/>
              </a:ext>
            </a:extLst>
          </p:cNvPr>
          <p:cNvSpPr/>
          <p:nvPr/>
        </p:nvSpPr>
        <p:spPr>
          <a:xfrm rot="16200000" flipH="1">
            <a:off x="3644430" y="3696603"/>
            <a:ext cx="275725" cy="4553525"/>
          </a:xfrm>
          <a:prstGeom prst="rightBrace">
            <a:avLst>
              <a:gd name="adj1" fmla="val 3334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20C8C1D-7114-1B0A-1B5E-37F2F964793F}"/>
              </a:ext>
            </a:extLst>
          </p:cNvPr>
          <p:cNvSpPr/>
          <p:nvPr/>
        </p:nvSpPr>
        <p:spPr>
          <a:xfrm rot="16200000" flipH="1">
            <a:off x="7813338" y="5242385"/>
            <a:ext cx="275725" cy="1480436"/>
          </a:xfrm>
          <a:prstGeom prst="rightBrace">
            <a:avLst>
              <a:gd name="adj1" fmla="val 33346"/>
              <a:gd name="adj2" fmla="val 50000"/>
            </a:avLst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EB5FC5-0B76-3C7A-EF0A-CD4BFEFC739F}"/>
              </a:ext>
            </a:extLst>
          </p:cNvPr>
          <p:cNvSpPr txBox="1"/>
          <p:nvPr/>
        </p:nvSpPr>
        <p:spPr>
          <a:xfrm>
            <a:off x="3489703" y="6111340"/>
            <a:ext cx="585178" cy="26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/>
              <a:t>62.0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78D22-5E45-DA82-2E27-C6271B4D61F7}"/>
              </a:ext>
            </a:extLst>
          </p:cNvPr>
          <p:cNvSpPr txBox="1"/>
          <p:nvPr/>
        </p:nvSpPr>
        <p:spPr>
          <a:xfrm>
            <a:off x="7658611" y="6120466"/>
            <a:ext cx="585178" cy="26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/>
              <a:t>20.8</a:t>
            </a:r>
          </a:p>
        </p:txBody>
      </p:sp>
    </p:spTree>
    <p:extLst>
      <p:ext uri="{BB962C8B-B14F-4D97-AF65-F5344CB8AC3E}">
        <p14:creationId xmlns:p14="http://schemas.microsoft.com/office/powerpoint/2010/main" val="399434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29D42-1CE6-94D1-5524-152F81992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4F4854-FA3F-61F0-EC54-DC40A5CC1086}"/>
              </a:ext>
            </a:extLst>
          </p:cNvPr>
          <p:cNvSpPr txBox="1"/>
          <p:nvPr/>
        </p:nvSpPr>
        <p:spPr>
          <a:xfrm>
            <a:off x="1215209" y="487218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ефектите от въвеждането на еврото в България в краткосрочен план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C02E4-489A-4133-001A-7492EC3251EA}"/>
              </a:ext>
            </a:extLst>
          </p:cNvPr>
          <p:cNvSpPr txBox="1"/>
          <p:nvPr/>
        </p:nvSpPr>
        <p:spPr>
          <a:xfrm>
            <a:off x="802091" y="3854663"/>
            <a:ext cx="87820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ефектите от въвеждането на еврото в България в дългосрочен план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BF2DD70-C324-88AA-9989-377B1C21E907}"/>
              </a:ext>
            </a:extLst>
          </p:cNvPr>
          <p:cNvGrpSpPr/>
          <p:nvPr/>
        </p:nvGrpSpPr>
        <p:grpSpPr>
          <a:xfrm>
            <a:off x="125819" y="4311760"/>
            <a:ext cx="9475377" cy="1865635"/>
            <a:chOff x="125819" y="4216510"/>
            <a:chExt cx="9475377" cy="1865635"/>
          </a:xfrm>
        </p:grpSpPr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527EFA96-C19D-F5A9-DBE3-69F2A1839FF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90305257"/>
                </p:ext>
              </p:extLst>
            </p:nvPr>
          </p:nvGraphicFramePr>
          <p:xfrm>
            <a:off x="125819" y="4216510"/>
            <a:ext cx="4648199" cy="18656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0BC0F2BF-5A0C-9CAB-7E89-CF26F1FBDDE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61334258"/>
                </p:ext>
              </p:extLst>
            </p:nvPr>
          </p:nvGraphicFramePr>
          <p:xfrm>
            <a:off x="4952997" y="4216510"/>
            <a:ext cx="4648199" cy="18656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8EBA0A7-0227-82B3-9D02-C7A00A29A9B3}"/>
              </a:ext>
            </a:extLst>
          </p:cNvPr>
          <p:cNvGrpSpPr/>
          <p:nvPr/>
        </p:nvGrpSpPr>
        <p:grpSpPr>
          <a:xfrm>
            <a:off x="125819" y="971177"/>
            <a:ext cx="9458320" cy="2662715"/>
            <a:chOff x="142876" y="775855"/>
            <a:chExt cx="9458320" cy="2662715"/>
          </a:xfrm>
        </p:grpSpPr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896BF6E2-A7F4-CD4D-82E0-7CC99E07BED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32702452"/>
                </p:ext>
              </p:extLst>
            </p:nvPr>
          </p:nvGraphicFramePr>
          <p:xfrm>
            <a:off x="4952997" y="785425"/>
            <a:ext cx="4648199" cy="26531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" name="Chart 1">
              <a:extLst>
                <a:ext uri="{FF2B5EF4-FFF2-40B4-BE49-F238E27FC236}">
                  <a16:creationId xmlns:a16="http://schemas.microsoft.com/office/drawing/2014/main" id="{DD1FFE18-D1D8-54CF-1515-4569BC06016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842595329"/>
                </p:ext>
              </p:extLst>
            </p:nvPr>
          </p:nvGraphicFramePr>
          <p:xfrm>
            <a:off x="142876" y="775855"/>
            <a:ext cx="4648199" cy="26531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01157E1-67C5-C51F-63D0-9C9AEB25952E}"/>
                </a:ext>
              </a:extLst>
            </p:cNvPr>
            <p:cNvSpPr txBox="1"/>
            <p:nvPr/>
          </p:nvSpPr>
          <p:spPr>
            <a:xfrm>
              <a:off x="4101901" y="3132534"/>
              <a:ext cx="194586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bg-BG" sz="800" i="1" noProof="0" dirty="0"/>
                <a:t> *Април - въпросът е общо за ефекти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585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5F97D-9DAF-B011-0327-37CD63226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AE827C7-1325-B600-A705-2903CCA61C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209987"/>
              </p:ext>
            </p:extLst>
          </p:nvPr>
        </p:nvGraphicFramePr>
        <p:xfrm>
          <a:off x="347228" y="1171298"/>
          <a:ext cx="8543925" cy="530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7802BF9-F150-5928-4851-FF3622F1C35D}"/>
              </a:ext>
            </a:extLst>
          </p:cNvPr>
          <p:cNvSpPr txBox="1"/>
          <p:nvPr/>
        </p:nvSpPr>
        <p:spPr>
          <a:xfrm>
            <a:off x="1215209" y="325799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noProof="0" dirty="0"/>
              <a:t>Очаквани позитивни ефекти от въвеждане на еврото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3A3C9A-8D81-AD5C-11B1-ED6FE63F2635}"/>
              </a:ext>
            </a:extLst>
          </p:cNvPr>
          <p:cNvSpPr txBox="1"/>
          <p:nvPr/>
        </p:nvSpPr>
        <p:spPr>
          <a:xfrm>
            <a:off x="4209076" y="634213"/>
            <a:ext cx="14878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600" b="1" noProof="0" dirty="0"/>
              <a:t>Юли 2025</a:t>
            </a:r>
            <a:endParaRPr lang="bg-BG" sz="1600" b="1" dirty="0"/>
          </a:p>
        </p:txBody>
      </p:sp>
    </p:spTree>
    <p:extLst>
      <p:ext uri="{BB962C8B-B14F-4D97-AF65-F5344CB8AC3E}">
        <p14:creationId xmlns:p14="http://schemas.microsoft.com/office/powerpoint/2010/main" val="109809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7AAC6-D997-8284-F9EC-830796B45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CC60DA7-C4AB-78A8-C264-01420701D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2644496"/>
              </p:ext>
            </p:extLst>
          </p:nvPr>
        </p:nvGraphicFramePr>
        <p:xfrm>
          <a:off x="485452" y="1235797"/>
          <a:ext cx="8543925" cy="530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F812FA7-D0A3-0F4E-A5E2-458A45E3178A}"/>
              </a:ext>
            </a:extLst>
          </p:cNvPr>
          <p:cNvSpPr txBox="1"/>
          <p:nvPr/>
        </p:nvSpPr>
        <p:spPr>
          <a:xfrm>
            <a:off x="1215209" y="487218"/>
            <a:ext cx="74755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600" b="1" cap="all" dirty="0"/>
              <a:t>Очаквани</a:t>
            </a:r>
            <a:r>
              <a:rPr lang="bg-BG" sz="1400" b="1" noProof="0" dirty="0"/>
              <a:t> </a:t>
            </a:r>
            <a:r>
              <a:rPr lang="bg-BG" sz="1600" b="1" cap="all" dirty="0"/>
              <a:t>негативни ефекти от въвеждане на еврото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4000C2-FDD2-5B59-CA85-752C6F83A210}"/>
              </a:ext>
            </a:extLst>
          </p:cNvPr>
          <p:cNvSpPr txBox="1"/>
          <p:nvPr/>
        </p:nvSpPr>
        <p:spPr>
          <a:xfrm>
            <a:off x="4317532" y="779674"/>
            <a:ext cx="14134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600" b="1" noProof="0" dirty="0"/>
              <a:t>Юли 2025</a:t>
            </a:r>
            <a:endParaRPr lang="bg-BG" sz="1600" b="1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ECEF087-2883-8BC7-4CAD-E72BDD9949A2}"/>
              </a:ext>
            </a:extLst>
          </p:cNvPr>
          <p:cNvSpPr/>
          <p:nvPr/>
        </p:nvSpPr>
        <p:spPr>
          <a:xfrm>
            <a:off x="8261498" y="1871330"/>
            <a:ext cx="669851" cy="425303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7795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D2AE8B-14F4-F2E7-91F6-D48F4682D9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51D81A88-A41C-BE13-2FEA-0C9B912E25C7}"/>
              </a:ext>
            </a:extLst>
          </p:cNvPr>
          <p:cNvSpPr txBox="1"/>
          <p:nvPr/>
        </p:nvSpPr>
        <p:spPr>
          <a:xfrm>
            <a:off x="3886200" y="2905780"/>
            <a:ext cx="4965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3600" b="1" dirty="0">
                <a:solidFill>
                  <a:schemeClr val="accent2"/>
                </a:solidFill>
                <a:latin typeface="+mj-lt"/>
              </a:rPr>
              <a:t>ПРАКТИКИ</a:t>
            </a:r>
          </a:p>
        </p:txBody>
      </p:sp>
    </p:spTree>
    <p:extLst>
      <p:ext uri="{BB962C8B-B14F-4D97-AF65-F5344CB8AC3E}">
        <p14:creationId xmlns:p14="http://schemas.microsoft.com/office/powerpoint/2010/main" val="1962815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JdEPBj4mUWF3.HEnwdfA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YMuQGmxjHk.HYDzlAU5nz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gMD_2rOqkSmAeCuqHZu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WlN_S.UzkaXLaJsxJqOE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32Nw84n7x0euBOGUqIDtS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6OzoU6_Uz069PEReangi5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6wE0duFiQ06_goIbimMGx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fCNydNXLkqnH76K3fvs5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08fvIsQGRECmG0ALbEoMd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8er5aXRssky0lgINviVAY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3YS1OBalUe8IWv0cmlMn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k47LbVyZKEelQYOxGlJVc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XOUvf5LuUeIO3xzB2FE3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HvO0iq_VRkuV3J_SkmeTU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YId5RNao2kaDX7RMx.YIV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7gplWTzmVU2P78Qqw2.SX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mN1sLU2t06P6b5ByVdF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t.V3vvG90qlAfp91GgXB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HzclY._SEyB97wXf.YbP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kzhSi7JfxEWSwA_JZx8J7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a3Wova5PnkmgLxOpYYnCh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bcr8_YWa064uA08bw630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eQ62rDudAkusF12A5Isua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CRwXDM8J7UyW6JkNJq4Gg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B.z3ZXxcUW4un6qCgIf7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Ba7eDL8fEiOiAk.LVHKV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sQKCGING0Km4pYmJgl3L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UXADHmEOi2.0ys0ge7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Vz0kKJm.kSmBHb1hus0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0iIiU5oskifp8HHbVIBb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ZME9j7GZUmQmlSOvOkld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eBOEqzRH0EyzdoHG9P_ir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w_wMpHQ.kq.gHWh7VPpQ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EbGWUiMzFEeC1uZRUDE2k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6bBK_VgYEejMgQNSD2gM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vH2XY0Ea4RK3n9zUpO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OWR0kQ1FkabDuZwzuF_4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7cmnwj4okyWOMM.rE2bV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pb8805mJ0qeR8M5Gpsgj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iB5cZcpBk6UhuO1TBHjS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mjaN7GCe0yGQ7sWNrM3k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xDrGxLWgJkOPUPqHrI_6T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LSPbmvV4U.z1SxKl5SM9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zQyPWyEm4EKrmBoCj0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XnpifJrj0eSvFoeKRCzM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cuGSpS31JUm7Esy9yNj9U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AdFwqItBnk2U1r4MMVkVe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Xz10AcWZl0.qs94rTbjJw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dbwKUH0SUqM8160X62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BAN0vwHTvUuKGqG7jB8f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0Rgz55yUGKDjakuBiK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3RNlPkXKd0S4XxfHjgEk6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X6gY__23p0SBo2iLDKk5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KkmMpb7vk6C3Jf6wcmQv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GpHpWsA0Kjl_cm2JZWm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vUfX10SQEmp8rqV50xO6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8ZeW1sDEkqr35PWGYrnz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B2YNOy7PM0qMN7PWdx3xK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84RK4JvO4UiwN78NM5o6v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ed3ZPY9H1E.kzRH189wak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C1_pYJcC0SwS70OS4tlZ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CcJON85x.k2qzVTWbxlui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PVcc5h.uUmdeLNYzl13f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txpjKaTkqN1j2USm3lS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HPIAn94m5UOgVhbtZDtvL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HA31_P1ubE2Y.0wkfS7g8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F9t7NUycUiqxwankfKf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GFvOtu7202bhlDK8sIhI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l3ibFR850u26n9o_pfcW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UNAdbECB30.hXxTEsYG.b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0fpOHg.hUieBlpjj555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REP7fF02qhfdmBnzWi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yYXEKXnN.UuwpysJjR..d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_JIM7hqWoEao6iDsTaSAI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8kIui1ERpEmBPRS.oB9d6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4qUzMp3XwUOcVdk3VtNJq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3r4APr2ux0.5_nLryxZbW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nrh0.ryuUWghEtgIs46g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UX0xLibDkeZpLdDelJOAQ"/>
</p:tagLst>
</file>

<file path=ppt/theme/theme1.xml><?xml version="1.0" encoding="utf-8"?>
<a:theme xmlns:a="http://schemas.openxmlformats.org/drawingml/2006/main" name="Theme1">
  <a:themeElements>
    <a:clrScheme name="По избор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AC7D3"/>
      </a:accent1>
      <a:accent2>
        <a:srgbClr val="307689"/>
      </a:accent2>
      <a:accent3>
        <a:srgbClr val="F7C76A"/>
      </a:accent3>
      <a:accent4>
        <a:srgbClr val="F47758"/>
      </a:accent4>
      <a:accent5>
        <a:srgbClr val="C1C3C4"/>
      </a:accent5>
      <a:accent6>
        <a:srgbClr val="307689"/>
      </a:accent6>
      <a:hlink>
        <a:srgbClr val="000000"/>
      </a:hlink>
      <a:folHlink>
        <a:srgbClr val="000000"/>
      </a:folHlink>
    </a:clrScheme>
    <a:fontScheme name="По избор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40E8F48-F211-41BF-A031-839D22310019}" vid="{7D5E39A1-7749-4DEC-A38C-CBFF48DDD1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5846</TotalTime>
  <Words>529</Words>
  <Application>Microsoft Office PowerPoint</Application>
  <PresentationFormat>Хартия A4 (210x297 мм)</PresentationFormat>
  <Paragraphs>112</Paragraphs>
  <Slides>22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Calibri</vt:lpstr>
      <vt:lpstr>Times New Roman</vt:lpstr>
      <vt:lpstr>Theme1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ЗАПОЗНАТОСТ С РАЗЛИЧНИ АСПЕКТИ ОТ ВЪВЕЖДАНЕТО НА ЕВРОТО, ПРЯКО ЗАСЯГАЩИ ГРАЖДАНИТЕ (%)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Боряна Димитрова</cp:lastModifiedBy>
  <cp:revision>707</cp:revision>
  <cp:lastPrinted>2025-04-29T09:37:32Z</cp:lastPrinted>
  <dcterms:created xsi:type="dcterms:W3CDTF">2019-01-14T06:35:35Z</dcterms:created>
  <dcterms:modified xsi:type="dcterms:W3CDTF">2025-08-12T09:51:24Z</dcterms:modified>
</cp:coreProperties>
</file>