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78" r:id="rId3"/>
    <p:sldId id="266" r:id="rId4"/>
    <p:sldId id="271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605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7C631-44DD-48BA-9BF5-FF675AB6EB7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389B2-C49E-4F46-956E-143AFA91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76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57200"/>
            <a:ext cx="7772400" cy="26670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3400" b="1" dirty="0">
                <a:latin typeface="Times New Roman"/>
                <a:cs typeface="Times New Roman"/>
              </a:rPr>
              <a:t>Информационни събития </a:t>
            </a:r>
            <a:br>
              <a:rPr lang="bg-BG" sz="3400" b="1" dirty="0">
                <a:latin typeface="Times New Roman"/>
                <a:cs typeface="Times New Roman"/>
              </a:rPr>
            </a:br>
            <a:r>
              <a:rPr lang="bg-BG" sz="3400" b="1" dirty="0">
                <a:latin typeface="Times New Roman"/>
                <a:cs typeface="Times New Roman"/>
              </a:rPr>
              <a:t>относно </a:t>
            </a:r>
            <a:br>
              <a:rPr lang="bg-BG" sz="3400" b="1" dirty="0">
                <a:latin typeface="Times New Roman"/>
                <a:cs typeface="Times New Roman"/>
              </a:rPr>
            </a:br>
            <a:r>
              <a:rPr lang="bg-BG" sz="3400" b="1" dirty="0">
                <a:latin typeface="Times New Roman"/>
                <a:cs typeface="Times New Roman"/>
              </a:rPr>
              <a:t>присъединяването на България към еврозоната от 01.</a:t>
            </a:r>
            <a:r>
              <a:rPr lang="bg-BG" sz="3400" b="1" dirty="0" err="1">
                <a:latin typeface="Times New Roman"/>
                <a:cs typeface="Times New Roman"/>
              </a:rPr>
              <a:t>01</a:t>
            </a:r>
            <a:r>
              <a:rPr lang="bg-BG" sz="3400" b="1" dirty="0">
                <a:latin typeface="Times New Roman"/>
                <a:cs typeface="Times New Roman"/>
              </a:rPr>
              <a:t>.2026 г.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124200"/>
            <a:ext cx="7620000" cy="3352800"/>
          </a:xfrm>
        </p:spPr>
        <p:txBody>
          <a:bodyPr>
            <a:normAutofit lnSpcReduction="10000"/>
          </a:bodyPr>
          <a:lstStyle/>
          <a:p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Група 2:</a:t>
            </a:r>
          </a:p>
          <a:p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Конфедерацията на независимите</a:t>
            </a:r>
          </a:p>
          <a:p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синдикати в България</a:t>
            </a:r>
          </a:p>
          <a:p>
            <a:endParaRPr lang="bg-BG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g-BG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Пламен Димитров</a:t>
            </a:r>
          </a:p>
          <a:p>
            <a:r>
              <a:rPr lang="bg-BG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Президент на КНСБ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64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25562"/>
          </a:xfrm>
        </p:spPr>
        <p:txBody>
          <a:bodyPr>
            <a:noAutofit/>
          </a:bodyPr>
          <a:lstStyle/>
          <a:p>
            <a:r>
              <a:rPr lang="bg-BG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БВП по ППС – </a:t>
            </a: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сравнение: между годината преди влизането</a:t>
            </a: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съответна страна в еврозоната и </a:t>
            </a: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bg-BG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bg-BG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част </a:t>
            </a: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648200"/>
          </a:xfrm>
        </p:spPr>
        <p:txBody>
          <a:bodyPr>
            <a:normAutofit/>
          </a:bodyPr>
          <a:lstStyle/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Какво показва графиката: реализирането на стабилна реална конвергенция на доходите при 3-те Прибалтийски държави и Хърватия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след присъединяването им към еврозоната:</a:t>
            </a:r>
          </a:p>
          <a:p>
            <a:pPr algn="just">
              <a:buFont typeface="Wingdings" pitchFamily="2" charset="2"/>
              <a:buChar char="ü"/>
            </a:pPr>
            <a:r>
              <a:rPr lang="bg-BG" sz="2200" b="1" dirty="0">
                <a:latin typeface="Times New Roman" pitchFamily="18" charset="0"/>
                <a:cs typeface="Times New Roman" pitchFamily="18" charset="0"/>
              </a:rPr>
              <a:t>Естония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bg-BG" sz="2200" dirty="0">
                <a:latin typeface="Times New Roman" pitchFamily="18" charset="0"/>
                <a:cs typeface="Times New Roman" pitchFamily="18" charset="0"/>
              </a:rPr>
              <a:t>повишаване от 65% на 79% от средноевропейските нива за 14 години;</a:t>
            </a:r>
          </a:p>
          <a:p>
            <a:pPr algn="just">
              <a:buFont typeface="Wingdings" pitchFamily="2" charset="2"/>
              <a:buChar char="ü"/>
            </a:pPr>
            <a:r>
              <a:rPr lang="bg-BG" sz="2200" b="1" dirty="0">
                <a:latin typeface="Times New Roman" pitchFamily="18" charset="0"/>
                <a:cs typeface="Times New Roman" pitchFamily="18" charset="0"/>
              </a:rPr>
              <a:t>Латвия</a:t>
            </a:r>
            <a:r>
              <a:rPr lang="bg-BG" sz="2200" dirty="0">
                <a:latin typeface="Times New Roman" pitchFamily="18" charset="0"/>
                <a:cs typeface="Times New Roman" pitchFamily="18" charset="0"/>
              </a:rPr>
              <a:t> – повишаване от 60% на 71% от средноевропейските нива за 11 години;</a:t>
            </a:r>
          </a:p>
          <a:p>
            <a:pPr algn="just">
              <a:buFont typeface="Wingdings" pitchFamily="2" charset="2"/>
              <a:buChar char="ü"/>
            </a:pPr>
            <a:r>
              <a:rPr lang="bg-BG" sz="2200" b="1" dirty="0">
                <a:latin typeface="Times New Roman" pitchFamily="18" charset="0"/>
                <a:cs typeface="Times New Roman" pitchFamily="18" charset="0"/>
              </a:rPr>
              <a:t>Литва</a:t>
            </a:r>
            <a:r>
              <a:rPr lang="bg-BG" sz="2200" dirty="0">
                <a:latin typeface="Times New Roman" pitchFamily="18" charset="0"/>
                <a:cs typeface="Times New Roman" pitchFamily="18" charset="0"/>
              </a:rPr>
              <a:t> – повишаване от 75% на 87% от средноевропейските нива за 10 години;</a:t>
            </a:r>
          </a:p>
          <a:p>
            <a:pPr algn="just">
              <a:buFont typeface="Wingdings" pitchFamily="2" charset="2"/>
              <a:buChar char="ü"/>
            </a:pPr>
            <a:r>
              <a:rPr lang="bg-BG" sz="2200" b="1" dirty="0">
                <a:latin typeface="Times New Roman" pitchFamily="18" charset="0"/>
                <a:cs typeface="Times New Roman" pitchFamily="18" charset="0"/>
              </a:rPr>
              <a:t>Хърватия </a:t>
            </a:r>
            <a:r>
              <a:rPr lang="bg-BG" sz="2200" dirty="0">
                <a:latin typeface="Times New Roman" pitchFamily="18" charset="0"/>
                <a:cs typeface="Times New Roman" pitchFamily="18" charset="0"/>
              </a:rPr>
              <a:t>– повишаване от 72% на 77% от средноевропейските нива само за 2 години;</a:t>
            </a:r>
          </a:p>
          <a:p>
            <a:pPr>
              <a:buFont typeface="Wingdings" pitchFamily="2" charset="2"/>
              <a:buChar char="ü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Динамика на СРЗ в Прибалтийските държави – Литва, Латвия и Естония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419600"/>
          </a:xfrm>
        </p:spPr>
        <p:txBody>
          <a:bodyPr>
            <a:normAutofit/>
          </a:bodyPr>
          <a:lstStyle/>
          <a:p>
            <a:pPr algn="just"/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Литва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– за периода 2015-2024 г. СРЗ в страната е нараснала 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от 714 евро на 2233 евро или 213%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 10 години;</a:t>
            </a:r>
          </a:p>
          <a:p>
            <a:pPr algn="just"/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Латвия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– за периода 2014-2024 г. СРЗ в страната е нараснала 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от 756 евро на 1681 евро или 122%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 11 години;</a:t>
            </a:r>
          </a:p>
          <a:p>
            <a:pPr algn="just"/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Естония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– за периода 2011-2024 г. СРЗ в страната е нараснала 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от 839 евро на 1981 евро или 136%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 14 години;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6248401"/>
            <a:ext cx="701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i="1" dirty="0">
                <a:latin typeface="Times New Roman" pitchFamily="18" charset="0"/>
                <a:cs typeface="Times New Roman" pitchFamily="18" charset="0"/>
              </a:rPr>
              <a:t>Източник: Националните статистически институти на 3-те Прибалтийски държави</a:t>
            </a:r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554162"/>
          </a:xfrm>
        </p:spPr>
        <p:txBody>
          <a:bodyPr>
            <a:noAutofit/>
          </a:bodyPr>
          <a:lstStyle/>
          <a:p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Реална покупателна способност на СРЗ в Прибалтийските държави – Литва, Латвия и Естония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0"/>
            <a:ext cx="8229600" cy="4267200"/>
          </a:xfrm>
        </p:spPr>
        <p:txBody>
          <a:bodyPr>
            <a:noAutofit/>
          </a:bodyPr>
          <a:lstStyle/>
          <a:p>
            <a:pPr algn="just"/>
            <a:r>
              <a:rPr lang="bg-BG" sz="2700" b="1" dirty="0">
                <a:latin typeface="Times New Roman" pitchFamily="18" charset="0"/>
                <a:cs typeface="Times New Roman" pitchFamily="18" charset="0"/>
              </a:rPr>
              <a:t>Литва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 – за периода 2015-2024 г. </a:t>
            </a:r>
            <a:r>
              <a:rPr lang="bg-BG" sz="2700" b="1" dirty="0">
                <a:latin typeface="Times New Roman" pitchFamily="18" charset="0"/>
                <a:cs typeface="Times New Roman" pitchFamily="18" charset="0"/>
              </a:rPr>
              <a:t>реалното увеличение на СРЗ в страната е 163%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кумулативна инфлация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през тези 10 години е 50%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bg-BG" sz="2700" b="1" dirty="0">
                <a:latin typeface="Times New Roman" pitchFamily="18" charset="0"/>
                <a:cs typeface="Times New Roman" pitchFamily="18" charset="0"/>
              </a:rPr>
              <a:t>Латвия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 – за периода 2014-2024 г. </a:t>
            </a:r>
            <a:r>
              <a:rPr lang="bg-BG" sz="2700" b="1" dirty="0">
                <a:latin typeface="Times New Roman" pitchFamily="18" charset="0"/>
                <a:cs typeface="Times New Roman" pitchFamily="18" charset="0"/>
              </a:rPr>
              <a:t>реалното увеличение на СРЗ в страната е 75%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кумулативна инфлация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през тези 11 години е 47%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bg-BG" sz="2700" b="1" dirty="0">
                <a:latin typeface="Times New Roman" pitchFamily="18" charset="0"/>
                <a:cs typeface="Times New Roman" pitchFamily="18" charset="0"/>
              </a:rPr>
              <a:t>Естония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 – за периода 2011-2024 г. </a:t>
            </a:r>
            <a:r>
              <a:rPr lang="bg-BG" sz="2700" b="1" dirty="0">
                <a:latin typeface="Times New Roman" pitchFamily="18" charset="0"/>
                <a:cs typeface="Times New Roman" pitchFamily="18" charset="0"/>
              </a:rPr>
              <a:t>реалното увеличение на СРЗ в страната е 60%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кумулативна инфлация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през тези 14 години е 76%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7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6249889"/>
            <a:ext cx="518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i="1" dirty="0">
                <a:latin typeface="Times New Roman" pitchFamily="18" charset="0"/>
                <a:cs typeface="Times New Roman" pitchFamily="18" charset="0"/>
              </a:rPr>
              <a:t>Източник: Евростат, измерено чрез: ХИПЦ, годишна инфлация</a:t>
            </a:r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03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3200"/>
            <a:ext cx="8229600" cy="1143000"/>
          </a:xfrm>
        </p:spPr>
        <p:txBody>
          <a:bodyPr/>
          <a:lstStyle/>
          <a:p>
            <a:r>
              <a:rPr lang="bg-BG" b="1" dirty="0">
                <a:latin typeface="Times New Roman" pitchFamily="18" charset="0"/>
                <a:cs typeface="Times New Roman" pitchFamily="18" charset="0"/>
              </a:rPr>
              <a:t>Благодаря за вниманието!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13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317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Office Theme</vt:lpstr>
      <vt:lpstr>Информационни събития  относно  присъединяването на България към еврозоната от 01.01.2026 г.</vt:lpstr>
      <vt:lpstr>БВП по ППС –  сравнение: между годината преди влизането  на съответна страна в еврозоната и 2024 г. – част 2</vt:lpstr>
      <vt:lpstr>Динамика на СРЗ в Прибалтийските държави – Литва, Латвия и Естония</vt:lpstr>
      <vt:lpstr>Реална покупателна способност на СРЗ в Прибалтийските държави – Литва, Латвия и Естония</vt:lpstr>
      <vt:lpstr>Благодаря за вниманието!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НАЦИОНАЛНА ДИСКУСИЯ НА ИКОНОМИЧЕСКИЯ И СОЦИАЛЕН СЪВЕТ на тема: „Ефектът на еврозоната.  Говори опитът на страните членки“</dc:title>
  <dc:creator>Petur Mishev</dc:creator>
  <cp:lastModifiedBy>Congress Services</cp:lastModifiedBy>
  <cp:revision>95</cp:revision>
  <dcterms:created xsi:type="dcterms:W3CDTF">2006-08-16T00:00:00Z</dcterms:created>
  <dcterms:modified xsi:type="dcterms:W3CDTF">2025-09-01T15:20:04Z</dcterms:modified>
</cp:coreProperties>
</file>